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12192000"/>
  <p:notesSz cx="6858000" cy="9144000"/>
  <p:embeddedFontLst>
    <p:embeddedFont>
      <p:font typeface="Tahoma"/>
      <p:regular r:id="rId37"/>
      <p:bold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ia8hwdgUqVlSEtpmKWnid3z1H2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97F321-7714-4E52-9AF8-9EE9593E4685}">
  <a:tblStyle styleId="{5E97F321-7714-4E52-9AF8-9EE9593E4685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AF82BCFC-0F4D-4E87-B9A4-CBAF667FD968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Tahoma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0.xml"/><Relationship Id="rId38" Type="http://schemas.openxmlformats.org/officeDocument/2006/relationships/font" Target="fonts/Tahoma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848000"/>
        <c:axId val="1512852896"/>
      </c:barChart>
      <c:catAx>
        <c:axId val="151284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2852896"/>
        <c:crosses val="autoZero"/>
        <c:auto val="1"/>
        <c:lblAlgn val="ctr"/>
        <c:lblOffset val="100"/>
        <c:noMultiLvlLbl val="0"/>
      </c:catAx>
      <c:valAx>
        <c:axId val="151285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2848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848544"/>
        <c:axId val="1512853440"/>
      </c:barChart>
      <c:catAx>
        <c:axId val="151284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2853440"/>
        <c:crosses val="autoZero"/>
        <c:auto val="1"/>
        <c:lblAlgn val="ctr"/>
        <c:lblOffset val="100"/>
        <c:noMultiLvlLbl val="0"/>
      </c:catAx>
      <c:valAx>
        <c:axId val="1512853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2848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0577" y="5196827"/>
            <a:ext cx="1180965" cy="103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390" y="-105699"/>
            <a:ext cx="12379907" cy="69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775" y="5109930"/>
            <a:ext cx="1094231" cy="95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7699" y="2351728"/>
            <a:ext cx="1644848" cy="164484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67" name="Google Shape;67;p41"/>
          <p:cNvGraphicFramePr/>
          <p:nvPr/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oogle Shape;69;p42"/>
          <p:cNvGraphicFramePr/>
          <p:nvPr/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3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72" name="Google Shape;72;p43"/>
          <p:cNvGraphicFramePr/>
          <p:nvPr/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oogle Shape;74;p44"/>
          <p:cNvGraphicFramePr/>
          <p:nvPr/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77" name="Google Shape;77;p45"/>
          <p:cNvGraphicFramePr/>
          <p:nvPr/>
        </p:nvGraphicFramePr>
        <p:xfrm>
          <a:off x="6444343" y="2074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{5E97F321-7714-4E52-9AF8-9EE9593E4685}</a:tableStyleId>
              </a:tblPr>
              <a:tblGrid>
                <a:gridCol w="1843325"/>
                <a:gridCol w="1843325"/>
                <a:gridCol w="1843325"/>
              </a:tblGrid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Google Shape;79;p46"/>
          <p:cNvGraphicFramePr/>
          <p:nvPr/>
        </p:nvGraphicFramePr>
        <p:xfrm>
          <a:off x="783770" y="1490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{AF82BCFC-0F4D-4E87-B9A4-CBAF667FD968}</a:tableStyleId>
              </a:tblPr>
              <a:tblGrid>
                <a:gridCol w="2076575"/>
                <a:gridCol w="351425"/>
                <a:gridCol w="1214000"/>
                <a:gridCol w="1214000"/>
                <a:gridCol w="1214000"/>
                <a:gridCol w="1214000"/>
                <a:gridCol w="1214000"/>
                <a:gridCol w="1214000"/>
              </a:tblGrid>
              <a:tr h="59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8"/>
          <p:cNvSpPr txBox="1"/>
          <p:nvPr>
            <p:ph type="ctrTitle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48"/>
          <p:cNvSpPr txBox="1"/>
          <p:nvPr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8"/>
          <p:cNvSpPr txBox="1"/>
          <p:nvPr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/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33"/>
          <p:cNvSpPr txBox="1"/>
          <p:nvPr>
            <p:ph idx="1" type="body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Google Shape;22;p33"/>
          <p:cNvSpPr txBox="1"/>
          <p:nvPr>
            <p:ph idx="10" type="dt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3"/>
          <p:cNvSpPr txBox="1"/>
          <p:nvPr>
            <p:ph idx="12" type="sldNum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" name="Google Shape;24;p33"/>
          <p:cNvSpPr txBox="1"/>
          <p:nvPr>
            <p:ph idx="11" type="ftr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/>
          <p:nvPr>
            <p:ph idx="12" type="sldNum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texto e conteúdo" type="txAndObj">
  <p:cSld name="TEXT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/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35"/>
          <p:cNvSpPr txBox="1"/>
          <p:nvPr>
            <p:ph idx="1" type="body"/>
          </p:nvPr>
        </p:nvSpPr>
        <p:spPr>
          <a:xfrm>
            <a:off x="8128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0" name="Google Shape;30;p35"/>
          <p:cNvSpPr txBox="1"/>
          <p:nvPr>
            <p:ph idx="2" type="body"/>
          </p:nvPr>
        </p:nvSpPr>
        <p:spPr>
          <a:xfrm>
            <a:off x="61976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" name="Google Shape;31;p35"/>
          <p:cNvSpPr txBox="1"/>
          <p:nvPr>
            <p:ph idx="10" type="dt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" name="Google Shape;32;p35"/>
          <p:cNvSpPr txBox="1"/>
          <p:nvPr>
            <p:ph idx="11" type="ftr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" name="Google Shape;33;p35"/>
          <p:cNvSpPr txBox="1"/>
          <p:nvPr>
            <p:ph idx="12" type="sldNum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e 2 partes de conteúdo" type="txAndTwoObj">
  <p:cSld name="TEX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/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" name="Google Shape;36;p36"/>
          <p:cNvSpPr txBox="1"/>
          <p:nvPr>
            <p:ph idx="1" type="body"/>
          </p:nvPr>
        </p:nvSpPr>
        <p:spPr>
          <a:xfrm>
            <a:off x="8128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" name="Google Shape;37;p36"/>
          <p:cNvSpPr txBox="1"/>
          <p:nvPr>
            <p:ph idx="2" type="body"/>
          </p:nvPr>
        </p:nvSpPr>
        <p:spPr>
          <a:xfrm>
            <a:off x="6197600" y="1600200"/>
            <a:ext cx="5181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Google Shape;38;p36"/>
          <p:cNvSpPr txBox="1"/>
          <p:nvPr>
            <p:ph idx="3" type="body"/>
          </p:nvPr>
        </p:nvSpPr>
        <p:spPr>
          <a:xfrm>
            <a:off x="6197600" y="3886200"/>
            <a:ext cx="5181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9" name="Google Shape;39;p36"/>
          <p:cNvSpPr txBox="1"/>
          <p:nvPr>
            <p:ph idx="10" type="dt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" name="Google Shape;40;p36"/>
          <p:cNvSpPr txBox="1"/>
          <p:nvPr>
            <p:ph idx="11" type="ftr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1" name="Google Shape;41;p36"/>
          <p:cNvSpPr txBox="1"/>
          <p:nvPr>
            <p:ph idx="12" type="sldNum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4 partes de conteúdo" type="fourObj">
  <p:cSld name="FOUR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37"/>
          <p:cNvSpPr txBox="1"/>
          <p:nvPr>
            <p:ph idx="1" type="body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" name="Google Shape;45;p37"/>
          <p:cNvSpPr txBox="1"/>
          <p:nvPr>
            <p:ph idx="2" type="body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6" name="Google Shape;46;p37"/>
          <p:cNvSpPr txBox="1"/>
          <p:nvPr>
            <p:ph idx="3" type="body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Google Shape;47;p37"/>
          <p:cNvSpPr txBox="1"/>
          <p:nvPr>
            <p:ph idx="4" type="body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Google Shape;48;p37"/>
          <p:cNvSpPr txBox="1"/>
          <p:nvPr>
            <p:ph idx="10" type="dt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Google Shape;49;p37"/>
          <p:cNvSpPr txBox="1"/>
          <p:nvPr>
            <p:ph idx="11" type="ftr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0" name="Google Shape;50;p37"/>
          <p:cNvSpPr txBox="1"/>
          <p:nvPr>
            <p:ph idx="12" type="sldNum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/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38"/>
          <p:cNvSpPr txBox="1"/>
          <p:nvPr>
            <p:ph idx="10" type="dt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Google Shape;54;p38"/>
          <p:cNvSpPr txBox="1"/>
          <p:nvPr>
            <p:ph idx="11" type="ftr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" name="Google Shape;55;p38"/>
          <p:cNvSpPr txBox="1"/>
          <p:nvPr>
            <p:ph idx="12" type="sldNum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6" name="Google Shape;56;p38"/>
          <p:cNvSpPr txBox="1"/>
          <p:nvPr>
            <p:ph idx="1" type="body"/>
          </p:nvPr>
        </p:nvSpPr>
        <p:spPr>
          <a:xfrm>
            <a:off x="609600" y="1600200"/>
            <a:ext cx="4876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Google Shape;57;p38"/>
          <p:cNvSpPr txBox="1"/>
          <p:nvPr>
            <p:ph idx="2" type="body"/>
          </p:nvPr>
        </p:nvSpPr>
        <p:spPr>
          <a:xfrm>
            <a:off x="5693664" y="1600200"/>
            <a:ext cx="4876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0" name="Google Shape;60;p39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63" name="Google Shape;6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6882" y="1900942"/>
            <a:ext cx="3062145" cy="36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0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1"/>
          <p:cNvSpPr txBox="1"/>
          <p:nvPr/>
        </p:nvSpPr>
        <p:spPr>
          <a:xfrm>
            <a:off x="1769192" y="232735"/>
            <a:ext cx="9889407" cy="5880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31"/>
          <p:cNvSpPr/>
          <p:nvPr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829" y="0"/>
            <a:ext cx="1259067" cy="12590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hyperlink" Target="http://images.google.com.br/imgres?imgurl=http://portalsaofrancisco.com.br/alfa/energia-mecanica/imagens/energia-mecanica-8.gif&amp;imgrefurl=http://portalsaofrancisco.com.br/alfa/energia-mecanica/curso-de-energia-mecanica.php&amp;usg=__zvIHdKFfbVIp7Se3gCbhSn5U4UE=&amp;h=481&amp;w=569&amp;sz=5&amp;hl=pt-BR&amp;start=1&amp;sig2=QLqprfHq0DmTZrmsCLp2Zw&amp;tbnid=uHkwfuRTE7F-5M:&amp;tbnh=113&amp;tbnw=134&amp;ei=Bm6pSbK5OtXkmQeemcDXDQ&amp;prev=/images?q=energia+potencial&amp;gbv=2&amp;hl=pt-BR&amp;sa=G" TargetMode="External"/><Relationship Id="rId5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35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32.png"/><Relationship Id="rId8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Relationship Id="rId5" Type="http://schemas.openxmlformats.org/officeDocument/2006/relationships/image" Target="../media/image36.png"/><Relationship Id="rId6" Type="http://schemas.openxmlformats.org/officeDocument/2006/relationships/image" Target="../media/image4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45.png"/><Relationship Id="rId9" Type="http://schemas.openxmlformats.org/officeDocument/2006/relationships/image" Target="../media/image46.png"/><Relationship Id="rId5" Type="http://schemas.openxmlformats.org/officeDocument/2006/relationships/image" Target="../media/image48.png"/><Relationship Id="rId6" Type="http://schemas.openxmlformats.org/officeDocument/2006/relationships/image" Target="../media/image52.png"/><Relationship Id="rId7" Type="http://schemas.openxmlformats.org/officeDocument/2006/relationships/oleObject" Target="../embeddings/oleObject1.bin"/><Relationship Id="rId8" Type="http://schemas.openxmlformats.org/officeDocument/2006/relationships/oleObject" Target="../embeddings/oleObject1.bin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Potencial Elétrico (V)</a:t>
            </a:r>
            <a:b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Marcel Espinoza</a:t>
            </a:r>
            <a:endParaRPr b="0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"/>
          <p:cNvSpPr txBox="1"/>
          <p:nvPr>
            <p:ph type="title"/>
          </p:nvPr>
        </p:nvSpPr>
        <p:spPr>
          <a:xfrm>
            <a:off x="1657660" y="1396933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9736"/>
              </a:buClr>
              <a:buSzPts val="3600"/>
              <a:buFont typeface="Trebuchet MS"/>
              <a:buNone/>
            </a:pPr>
            <a:r>
              <a:rPr b="1" lang="pt-BR">
                <a:solidFill>
                  <a:srgbClr val="399736"/>
                </a:solidFill>
              </a:rPr>
              <a:t>Energia potencial gravitacional</a:t>
            </a:r>
            <a:endParaRPr/>
          </a:p>
        </p:txBody>
      </p:sp>
      <p:sp>
        <p:nvSpPr>
          <p:cNvPr id="399" name="Google Shape;399;p10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00" name="Google Shape;400;p10"/>
          <p:cNvSpPr txBox="1"/>
          <p:nvPr/>
        </p:nvSpPr>
        <p:spPr>
          <a:xfrm>
            <a:off x="7104112" y="4168983"/>
            <a:ext cx="136815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baseline="-25000" lang="pt-BR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pt-BR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0</a:t>
            </a:r>
            <a:endParaRPr/>
          </a:p>
        </p:txBody>
      </p:sp>
      <p:cxnSp>
        <p:nvCxnSpPr>
          <p:cNvPr id="401" name="Google Shape;401;p10"/>
          <p:cNvCxnSpPr/>
          <p:nvPr/>
        </p:nvCxnSpPr>
        <p:spPr>
          <a:xfrm>
            <a:off x="4079776" y="5335638"/>
            <a:ext cx="3888432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2" name="Google Shape;402;p10"/>
          <p:cNvSpPr/>
          <p:nvPr/>
        </p:nvSpPr>
        <p:spPr>
          <a:xfrm>
            <a:off x="5015880" y="2564904"/>
            <a:ext cx="648072" cy="576064"/>
          </a:xfrm>
          <a:prstGeom prst="cloud">
            <a:avLst/>
          </a:prstGeom>
          <a:solidFill>
            <a:schemeClr val="dk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03" name="Google Shape;403;p10"/>
          <p:cNvCxnSpPr/>
          <p:nvPr/>
        </p:nvCxnSpPr>
        <p:spPr>
          <a:xfrm>
            <a:off x="5339916" y="3140968"/>
            <a:ext cx="0" cy="72008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04" name="Google Shape;404;p10"/>
          <p:cNvSpPr/>
          <p:nvPr/>
        </p:nvSpPr>
        <p:spPr>
          <a:xfrm>
            <a:off x="5699956" y="2852936"/>
            <a:ext cx="648072" cy="244827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5" name="Google Shape;405;p10"/>
          <p:cNvSpPr txBox="1"/>
          <p:nvPr/>
        </p:nvSpPr>
        <p:spPr>
          <a:xfrm>
            <a:off x="6312024" y="3831432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endParaRPr/>
          </a:p>
        </p:txBody>
      </p:sp>
      <p:sp>
        <p:nvSpPr>
          <p:cNvPr id="406" name="Google Shape;406;p10"/>
          <p:cNvSpPr txBox="1"/>
          <p:nvPr/>
        </p:nvSpPr>
        <p:spPr>
          <a:xfrm>
            <a:off x="4727848" y="3163034"/>
            <a:ext cx="136815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endParaRPr/>
          </a:p>
        </p:txBody>
      </p:sp>
      <p:cxnSp>
        <p:nvCxnSpPr>
          <p:cNvPr id="407" name="Google Shape;407;p10"/>
          <p:cNvCxnSpPr/>
          <p:nvPr/>
        </p:nvCxnSpPr>
        <p:spPr>
          <a:xfrm flipH="1">
            <a:off x="6384032" y="4653137"/>
            <a:ext cx="1440160" cy="57822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08" name="Google Shape;408;p10"/>
          <p:cNvSpPr txBox="1"/>
          <p:nvPr/>
        </p:nvSpPr>
        <p:spPr>
          <a:xfrm>
            <a:off x="5159896" y="2204864"/>
            <a:ext cx="389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endParaRPr/>
          </a:p>
        </p:txBody>
      </p:sp>
      <p:cxnSp>
        <p:nvCxnSpPr>
          <p:cNvPr id="409" name="Google Shape;409;p10"/>
          <p:cNvCxnSpPr/>
          <p:nvPr/>
        </p:nvCxnSpPr>
        <p:spPr>
          <a:xfrm>
            <a:off x="4799856" y="3212976"/>
            <a:ext cx="432048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10" name="Google Shape;410;p10"/>
          <p:cNvSpPr txBox="1"/>
          <p:nvPr/>
        </p:nvSpPr>
        <p:spPr>
          <a:xfrm>
            <a:off x="4583832" y="5335638"/>
            <a:ext cx="29163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Nível de referência</a:t>
            </a:r>
            <a:endParaRPr/>
          </a:p>
        </p:txBody>
      </p:sp>
      <p:sp>
        <p:nvSpPr>
          <p:cNvPr id="411" name="Google Shape;411;p10"/>
          <p:cNvSpPr txBox="1"/>
          <p:nvPr/>
        </p:nvSpPr>
        <p:spPr>
          <a:xfrm>
            <a:off x="4598238" y="58092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"/>
          <p:cNvSpPr txBox="1"/>
          <p:nvPr/>
        </p:nvSpPr>
        <p:spPr>
          <a:xfrm>
            <a:off x="1703512" y="1342193"/>
            <a:ext cx="900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99736"/>
                </a:solidFill>
                <a:latin typeface="Tahoma"/>
                <a:ea typeface="Tahoma"/>
                <a:cs typeface="Tahoma"/>
                <a:sym typeface="Tahoma"/>
              </a:rPr>
              <a:t>Energia potencial gravitacional</a:t>
            </a:r>
            <a:endParaRPr/>
          </a:p>
        </p:txBody>
      </p:sp>
      <p:pic>
        <p:nvPicPr>
          <p:cNvPr id="417" name="Google Shape;4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408" y="2588126"/>
            <a:ext cx="6697663" cy="3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6082" y="2079318"/>
            <a:ext cx="2160587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61154" y="2670202"/>
            <a:ext cx="2087563" cy="67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73022" y="3599861"/>
            <a:ext cx="2663825" cy="928687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1"/>
          <p:cNvSpPr txBox="1"/>
          <p:nvPr/>
        </p:nvSpPr>
        <p:spPr>
          <a:xfrm>
            <a:off x="8373022" y="4761117"/>
            <a:ext cx="2663825" cy="1200329"/>
          </a:xfrm>
          <a:prstGeom prst="rect">
            <a:avLst/>
          </a:prstGeom>
          <a:solidFill>
            <a:srgbClr val="00B050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Associada a  uma altura relativa</a:t>
            </a:r>
            <a:endParaRPr/>
          </a:p>
        </p:txBody>
      </p:sp>
      <p:sp>
        <p:nvSpPr>
          <p:cNvPr id="422" name="Google Shape;422;p11"/>
          <p:cNvSpPr txBox="1"/>
          <p:nvPr/>
        </p:nvSpPr>
        <p:spPr>
          <a:xfrm>
            <a:off x="1598500" y="63595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2"/>
          <p:cNvSpPr txBox="1"/>
          <p:nvPr>
            <p:ph idx="12" type="sldNum"/>
          </p:nvPr>
        </p:nvSpPr>
        <p:spPr>
          <a:xfrm>
            <a:off x="10430272" y="6813227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2"/>
          <p:cNvSpPr txBox="1"/>
          <p:nvPr>
            <p:ph idx="1" type="body"/>
          </p:nvPr>
        </p:nvSpPr>
        <p:spPr>
          <a:xfrm>
            <a:off x="479376" y="1494309"/>
            <a:ext cx="7056784" cy="467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pt-BR" sz="2800" u="none" cap="none" strike="noStrike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	Energia </a:t>
            </a:r>
            <a:r>
              <a:rPr b="1" lang="pt-BR" sz="28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0" lang="pt-BR" sz="2800" u="none" cap="none" strike="noStrike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otencial </a:t>
            </a:r>
            <a:r>
              <a:rPr b="1" lang="pt-BR" sz="28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1" i="0" lang="pt-BR" sz="2800" u="none" cap="none" strike="noStrike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ravitacional</a:t>
            </a:r>
            <a:endParaRPr/>
          </a:p>
          <a:p>
            <a:pPr indent="-342900" lvl="0" marL="342900" marR="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pt-BR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	A energia potencial na posição  B em relação a um nível A (solo) é igual ao trabalho que o corpo vai realizar.</a:t>
            </a:r>
            <a:endParaRPr/>
          </a:p>
          <a:p>
            <a:pPr indent="-342900" lvl="0" marL="342900" marR="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pt-BR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	</a:t>
            </a:r>
            <a:r>
              <a:rPr b="1" i="0" lang="pt-BR" sz="2800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Epg= m.g.h</a:t>
            </a:r>
            <a:endParaRPr b="1" i="0" sz="2800" u="none" cap="none" strike="noStrike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pt-BR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A energia potencial pode ser transformada em energia cinética e vice-versa. </a:t>
            </a:r>
            <a:endParaRPr/>
          </a:p>
          <a:p>
            <a:pPr indent="-342900" lvl="0" marL="342900" marR="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pt-BR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É uma forma de estocar energia.</a:t>
            </a:r>
            <a:endParaRPr/>
          </a:p>
        </p:txBody>
      </p:sp>
      <p:pic>
        <p:nvPicPr>
          <p:cNvPr id="429" name="Google Shape;42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689168" y="3628115"/>
            <a:ext cx="2292101" cy="3157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ergia-mecanica-8" id="430" name="Google Shape;430;p1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49925" y="1426793"/>
            <a:ext cx="2570585" cy="240420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2"/>
          <p:cNvSpPr txBox="1"/>
          <p:nvPr/>
        </p:nvSpPr>
        <p:spPr>
          <a:xfrm>
            <a:off x="8391475" y="6398538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019" l="-474" r="28095" t="1011"/>
          <a:stretch/>
        </p:blipFill>
        <p:spPr>
          <a:xfrm>
            <a:off x="2636550" y="1571721"/>
            <a:ext cx="6774086" cy="272985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3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38" name="Google Shape;438;p13"/>
          <p:cNvSpPr txBox="1"/>
          <p:nvPr/>
        </p:nvSpPr>
        <p:spPr>
          <a:xfrm>
            <a:off x="1426488" y="5440868"/>
            <a:ext cx="100811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trabalho da força peso independe da trajetória do corpo.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9" name="Google Shape;439;p13"/>
          <p:cNvCxnSpPr/>
          <p:nvPr/>
        </p:nvCxnSpPr>
        <p:spPr>
          <a:xfrm>
            <a:off x="1991544" y="4509120"/>
            <a:ext cx="828092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0" name="Google Shape;440;p13"/>
          <p:cNvSpPr txBox="1"/>
          <p:nvPr/>
        </p:nvSpPr>
        <p:spPr>
          <a:xfrm>
            <a:off x="9628532" y="4017222"/>
            <a:ext cx="18722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(Chão)</a:t>
            </a:r>
            <a:endParaRPr/>
          </a:p>
        </p:txBody>
      </p:sp>
      <p:sp>
        <p:nvSpPr>
          <p:cNvPr id="441" name="Google Shape;441;p13"/>
          <p:cNvSpPr txBox="1"/>
          <p:nvPr/>
        </p:nvSpPr>
        <p:spPr>
          <a:xfrm>
            <a:off x="4579838" y="450912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"/>
          <p:cNvSpPr txBox="1"/>
          <p:nvPr>
            <p:ph idx="12" type="sldNum"/>
          </p:nvPr>
        </p:nvSpPr>
        <p:spPr>
          <a:xfrm>
            <a:off x="9739289" y="6165377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4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7173" y="2833942"/>
            <a:ext cx="2449512" cy="887412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4"/>
          <p:cNvSpPr/>
          <p:nvPr/>
        </p:nvSpPr>
        <p:spPr>
          <a:xfrm>
            <a:off x="1397531" y="384907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8032" y="3792048"/>
            <a:ext cx="1944687" cy="14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/>
          <p:nvPr/>
        </p:nvSpPr>
        <p:spPr>
          <a:xfrm>
            <a:off x="1397531" y="383478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2144" y="3576149"/>
            <a:ext cx="1687513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4"/>
          <p:cNvSpPr/>
          <p:nvPr/>
        </p:nvSpPr>
        <p:spPr>
          <a:xfrm>
            <a:off x="6147543" y="4007948"/>
            <a:ext cx="863600" cy="43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4"/>
          <p:cNvSpPr txBox="1"/>
          <p:nvPr/>
        </p:nvSpPr>
        <p:spPr>
          <a:xfrm>
            <a:off x="4313769" y="5538689"/>
            <a:ext cx="667877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Energia potencial – grandeza escalar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( +, -,nula)</a:t>
            </a:r>
            <a:endParaRPr/>
          </a:p>
        </p:txBody>
      </p:sp>
      <p:sp>
        <p:nvSpPr>
          <p:cNvPr id="455" name="Google Shape;455;p14"/>
          <p:cNvSpPr txBox="1"/>
          <p:nvPr/>
        </p:nvSpPr>
        <p:spPr>
          <a:xfrm>
            <a:off x="6193590" y="1562726"/>
            <a:ext cx="12555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Vs.</a:t>
            </a:r>
            <a:endParaRPr/>
          </a:p>
        </p:txBody>
      </p:sp>
      <p:sp>
        <p:nvSpPr>
          <p:cNvPr id="456" name="Google Shape;456;p14"/>
          <p:cNvSpPr txBox="1"/>
          <p:nvPr/>
        </p:nvSpPr>
        <p:spPr>
          <a:xfrm>
            <a:off x="1847528" y="1265777"/>
            <a:ext cx="3796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Potencial gravitacional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4"/>
          <p:cNvSpPr txBox="1"/>
          <p:nvPr/>
        </p:nvSpPr>
        <p:spPr>
          <a:xfrm>
            <a:off x="7392144" y="1329221"/>
            <a:ext cx="3796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Potencial elétrico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5"/>
          <p:cNvSpPr txBox="1"/>
          <p:nvPr>
            <p:ph idx="1" type="body"/>
          </p:nvPr>
        </p:nvSpPr>
        <p:spPr>
          <a:xfrm>
            <a:off x="335360" y="1412776"/>
            <a:ext cx="11737303" cy="5218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2560"/>
              <a:buFont typeface="Calibri"/>
              <a:buNone/>
            </a:pPr>
            <a:r>
              <a:rPr lang="pt-BR" sz="3200"/>
              <a:t>O mesmo acontece com os elétrons.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560"/>
              <a:buFont typeface="Calibri"/>
              <a:buNone/>
            </a:pPr>
            <a:r>
              <a:rPr lang="pt-BR" sz="3200"/>
              <a:t>Para que eles se movimentem, é necessário termos uma pressão elétrica</a:t>
            </a:r>
            <a:endParaRPr sz="3200"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560"/>
              <a:buFont typeface="Calibri"/>
              <a:buNone/>
            </a:pPr>
            <a:r>
              <a:rPr lang="pt-BR" sz="3200"/>
              <a:t>  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560"/>
              <a:buFont typeface="Calibri"/>
              <a:buNone/>
            </a:pPr>
            <a:r>
              <a:t/>
            </a:r>
            <a:endParaRPr sz="3200"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560"/>
              <a:buFont typeface="Calibri"/>
              <a:buNone/>
            </a:pPr>
            <a:r>
              <a:rPr lang="pt-BR" sz="3200"/>
              <a:t>A pressão exercida sobre os elétrons, chamamos de </a:t>
            </a:r>
            <a:r>
              <a:rPr b="1" lang="pt-BR" sz="3200">
                <a:solidFill>
                  <a:srgbClr val="FF0000"/>
                </a:solidFill>
              </a:rPr>
              <a:t>tensão elétrica ou ddp (diferença de potencial).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Font typeface="Calibri"/>
              <a:buNone/>
            </a:pPr>
            <a:r>
              <a:t/>
            </a:r>
            <a:endParaRPr b="1" sz="3200">
              <a:solidFill>
                <a:srgbClr val="FF0000"/>
              </a:solidFill>
            </a:endParaRPr>
          </a:p>
        </p:txBody>
      </p:sp>
      <p:sp>
        <p:nvSpPr>
          <p:cNvPr id="463" name="Google Shape;463;p15"/>
          <p:cNvSpPr/>
          <p:nvPr/>
        </p:nvSpPr>
        <p:spPr>
          <a:xfrm rot="5400000">
            <a:off x="5916042" y="3392934"/>
            <a:ext cx="863600" cy="6477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"/>
          <p:cNvSpPr txBox="1"/>
          <p:nvPr>
            <p:ph type="title"/>
          </p:nvPr>
        </p:nvSpPr>
        <p:spPr>
          <a:xfrm>
            <a:off x="1708732" y="1412776"/>
            <a:ext cx="4747307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b="1" lang="pt-BR" sz="4000">
                <a:solidFill>
                  <a:schemeClr val="dk1"/>
                </a:solidFill>
              </a:rPr>
              <a:t>Potencial elétrico</a:t>
            </a:r>
            <a:endParaRPr/>
          </a:p>
        </p:txBody>
      </p:sp>
      <p:sp>
        <p:nvSpPr>
          <p:cNvPr id="469" name="Google Shape;469;p16"/>
          <p:cNvSpPr txBox="1"/>
          <p:nvPr>
            <p:ph idx="1" type="body"/>
          </p:nvPr>
        </p:nvSpPr>
        <p:spPr>
          <a:xfrm>
            <a:off x="723487" y="2532042"/>
            <a:ext cx="6120680" cy="372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80"/>
              <a:buChar char="►"/>
            </a:pPr>
            <a:r>
              <a:rPr lang="pt-BR" sz="3600"/>
              <a:t>Um ponto do campo elétrico tem potencial elétrico de </a:t>
            </a:r>
            <a:r>
              <a:rPr lang="pt-BR" sz="3600">
                <a:solidFill>
                  <a:srgbClr val="FF0000"/>
                </a:solidFill>
              </a:rPr>
              <a:t>1V</a:t>
            </a:r>
            <a:r>
              <a:rPr lang="pt-BR" sz="3600"/>
              <a:t>, quando uma partícula com carga </a:t>
            </a:r>
            <a:r>
              <a:rPr lang="pt-BR" sz="3600">
                <a:solidFill>
                  <a:srgbClr val="FF0000"/>
                </a:solidFill>
              </a:rPr>
              <a:t>1C</a:t>
            </a:r>
            <a:r>
              <a:rPr lang="pt-BR" sz="3600"/>
              <a:t> é</a:t>
            </a:r>
            <a:r>
              <a:rPr lang="pt-BR" sz="3600"/>
              <a:t> colocada nesse ponto, ela adquire uma energia potencial igual a </a:t>
            </a:r>
            <a:r>
              <a:rPr lang="pt-BR" sz="3600">
                <a:solidFill>
                  <a:srgbClr val="FF0000"/>
                </a:solidFill>
              </a:rPr>
              <a:t>1J.</a:t>
            </a:r>
            <a:endParaRPr/>
          </a:p>
        </p:txBody>
      </p:sp>
      <p:pic>
        <p:nvPicPr>
          <p:cNvPr id="470" name="Google Shape;4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6066" y="2034659"/>
            <a:ext cx="2260600" cy="202882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71" name="Google Shape;471;p16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524001" y="302049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74" name="Google Shape;47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4180" y="4885809"/>
            <a:ext cx="2951163" cy="110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7"/>
          <p:cNvSpPr txBox="1"/>
          <p:nvPr>
            <p:ph type="title"/>
          </p:nvPr>
        </p:nvSpPr>
        <p:spPr>
          <a:xfrm>
            <a:off x="1775520" y="1330405"/>
            <a:ext cx="2232247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Resolva:</a:t>
            </a:r>
            <a:endParaRPr/>
          </a:p>
        </p:txBody>
      </p:sp>
      <p:sp>
        <p:nvSpPr>
          <p:cNvPr id="480" name="Google Shape;480;p17"/>
          <p:cNvSpPr txBox="1"/>
          <p:nvPr>
            <p:ph idx="1" type="body"/>
          </p:nvPr>
        </p:nvSpPr>
        <p:spPr>
          <a:xfrm>
            <a:off x="263352" y="2222020"/>
            <a:ext cx="11521156" cy="2116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2880"/>
              <a:buFont typeface="Calibri"/>
              <a:buNone/>
            </a:pPr>
            <a:r>
              <a:rPr lang="pt-BR" sz="3600"/>
              <a:t>Um ponto do campo elétrico tem potencial elétrico de </a:t>
            </a:r>
            <a:r>
              <a:rPr lang="pt-BR" sz="3600">
                <a:solidFill>
                  <a:srgbClr val="FF0000"/>
                </a:solidFill>
              </a:rPr>
              <a:t>120V</a:t>
            </a:r>
            <a:r>
              <a:rPr lang="pt-BR" sz="3600"/>
              <a:t>, quando uma partícula com carga </a:t>
            </a:r>
            <a:r>
              <a:rPr lang="pt-BR" sz="3600">
                <a:solidFill>
                  <a:srgbClr val="FF0000"/>
                </a:solidFill>
              </a:rPr>
              <a:t>1C</a:t>
            </a:r>
            <a:r>
              <a:rPr lang="pt-BR" sz="3600"/>
              <a:t>, colocada nesse ponto, adquire uma energia potencial igual a .........</a:t>
            </a:r>
            <a:r>
              <a:rPr lang="pt-BR" sz="3600">
                <a:solidFill>
                  <a:srgbClr val="FF0000"/>
                </a:solidFill>
              </a:rPr>
              <a:t>J</a:t>
            </a:r>
            <a:endParaRPr/>
          </a:p>
          <a:p>
            <a:pPr indent="-160020" lvl="0" marL="342900" rtl="0" algn="l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3600"/>
          </a:p>
        </p:txBody>
      </p:sp>
      <p:pic>
        <p:nvPicPr>
          <p:cNvPr id="481" name="Google Shape;4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1584" y="4189943"/>
            <a:ext cx="2459038" cy="215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2051" y="4516968"/>
            <a:ext cx="3960813" cy="1497012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7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8"/>
          <p:cNvSpPr txBox="1"/>
          <p:nvPr>
            <p:ph idx="1" type="body"/>
          </p:nvPr>
        </p:nvSpPr>
        <p:spPr>
          <a:xfrm>
            <a:off x="335360" y="1673380"/>
            <a:ext cx="6120680" cy="432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2880"/>
              <a:buFont typeface="Calibri"/>
              <a:buNone/>
            </a:pPr>
            <a:r>
              <a:rPr lang="pt-BR" sz="3600"/>
              <a:t>Na pilha, a </a:t>
            </a:r>
            <a:r>
              <a:rPr lang="pt-BR" sz="3600">
                <a:solidFill>
                  <a:srgbClr val="FF0000"/>
                </a:solidFill>
              </a:rPr>
              <a:t>ddp</a:t>
            </a:r>
            <a:r>
              <a:rPr lang="pt-BR" sz="3600"/>
              <a:t> entre seus polos é de </a:t>
            </a:r>
            <a:r>
              <a:rPr lang="pt-BR" sz="3600">
                <a:solidFill>
                  <a:srgbClr val="FF0000"/>
                </a:solidFill>
              </a:rPr>
              <a:t>1,5V</a:t>
            </a:r>
            <a:r>
              <a:rPr lang="pt-BR" sz="3600"/>
              <a:t>, isso significa que, se forem conectados, a força elétrica realizaria um 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880"/>
              <a:buFont typeface="Calibri"/>
              <a:buNone/>
            </a:pPr>
            <a:r>
              <a:rPr lang="pt-BR" sz="3600">
                <a:solidFill>
                  <a:srgbClr val="FF0000"/>
                </a:solidFill>
              </a:rPr>
              <a:t>trabalho de 1,5J</a:t>
            </a:r>
            <a:r>
              <a:rPr lang="pt-BR" sz="3600"/>
              <a:t> ao deslocarem uma </a:t>
            </a:r>
            <a:r>
              <a:rPr lang="pt-BR" sz="3600">
                <a:solidFill>
                  <a:srgbClr val="FF0000"/>
                </a:solidFill>
              </a:rPr>
              <a:t>quantidade de carga de 1C</a:t>
            </a:r>
            <a:r>
              <a:rPr lang="pt-BR" sz="3600"/>
              <a:t> de um polo a outro.</a:t>
            </a:r>
            <a:endParaRPr/>
          </a:p>
        </p:txBody>
      </p:sp>
      <p:sp>
        <p:nvSpPr>
          <p:cNvPr id="489" name="Google Shape;489;p18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490" name="Google Shape;490;p18"/>
          <p:cNvPicPr preferRelativeResize="0"/>
          <p:nvPr/>
        </p:nvPicPr>
        <p:blipFill rotWithShape="1">
          <a:blip r:embed="rId3">
            <a:alphaModFix/>
          </a:blip>
          <a:srcRect b="21121" l="38412" r="25582" t="34194"/>
          <a:stretch/>
        </p:blipFill>
        <p:spPr>
          <a:xfrm>
            <a:off x="6960096" y="2060848"/>
            <a:ext cx="4684735" cy="326881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8"/>
          <p:cNvSpPr txBox="1"/>
          <p:nvPr/>
        </p:nvSpPr>
        <p:spPr>
          <a:xfrm>
            <a:off x="7858713" y="53296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"/>
          <p:cNvSpPr txBox="1"/>
          <p:nvPr>
            <p:ph type="title"/>
          </p:nvPr>
        </p:nvSpPr>
        <p:spPr>
          <a:xfrm>
            <a:off x="1738141" y="123434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pt-BR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Relação entre o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pt-BR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ampo elétrico (E) e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pt-BR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otencial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pt-BR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létrico (V)</a:t>
            </a:r>
            <a:endParaRPr/>
          </a:p>
        </p:txBody>
      </p:sp>
      <p:pic>
        <p:nvPicPr>
          <p:cNvPr id="497" name="Google Shape;49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650" y="3645049"/>
            <a:ext cx="1727200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3750" y="4843611"/>
            <a:ext cx="1439863" cy="79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8838" y="4788049"/>
            <a:ext cx="1054100" cy="92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63888" y="5867549"/>
            <a:ext cx="1757362" cy="585787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01" name="Google Shape;501;p19"/>
          <p:cNvSpPr txBox="1"/>
          <p:nvPr>
            <p:ph idx="12" type="sldNum"/>
          </p:nvPr>
        </p:nvSpPr>
        <p:spPr>
          <a:xfrm>
            <a:off x="9662864" y="6292168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02" name="Google Shape;502;p19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3" name="Google Shape;50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2528" y="2300039"/>
            <a:ext cx="3835401" cy="696913"/>
          </a:xfrm>
          <a:prstGeom prst="rect">
            <a:avLst/>
          </a:prstGeom>
          <a:noFill/>
          <a:ln cap="flat" cmpd="sng" w="9525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04" name="Google Shape;504;p19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5" name="Google Shape;50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80200" y="2435832"/>
            <a:ext cx="2232025" cy="1289050"/>
          </a:xfrm>
          <a:prstGeom prst="rect">
            <a:avLst/>
          </a:prstGeom>
          <a:noFill/>
          <a:ln cap="flat" cmpd="sng" w="9525">
            <a:solidFill>
              <a:srgbClr val="EDF303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06" name="Google Shape;506;p19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7" name="Google Shape;507;p19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8" name="Google Shape;508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56240" y="2500746"/>
            <a:ext cx="2017712" cy="1200150"/>
          </a:xfrm>
          <a:prstGeom prst="rect">
            <a:avLst/>
          </a:prstGeom>
          <a:noFill/>
          <a:ln cap="flat" cmpd="sng" w="9525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09" name="Google Shape;509;p19"/>
          <p:cNvSpPr/>
          <p:nvPr/>
        </p:nvSpPr>
        <p:spPr>
          <a:xfrm flipH="1">
            <a:off x="7644881" y="2012007"/>
            <a:ext cx="1187970" cy="336873"/>
          </a:xfrm>
          <a:prstGeom prst="curvedDownArrow">
            <a:avLst>
              <a:gd fmla="val 134505" name="adj1"/>
              <a:gd fmla="val 269011" name="adj2"/>
              <a:gd fmla="val 33333" name="adj3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0" name="Google Shape;510;p19"/>
          <p:cNvSpPr/>
          <p:nvPr/>
        </p:nvSpPr>
        <p:spPr>
          <a:xfrm>
            <a:off x="1524001" y="39271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1" name="Google Shape;511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16726" y="4211787"/>
            <a:ext cx="2016125" cy="7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9"/>
          <p:cNvSpPr/>
          <p:nvPr/>
        </p:nvSpPr>
        <p:spPr>
          <a:xfrm>
            <a:off x="7824789" y="3924450"/>
            <a:ext cx="288925" cy="288925"/>
          </a:xfrm>
          <a:prstGeom prst="downArrow">
            <a:avLst>
              <a:gd fmla="val 50000" name="adj1"/>
              <a:gd fmla="val 25000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13" name="Google Shape;513;p19"/>
          <p:cNvCxnSpPr/>
          <p:nvPr/>
        </p:nvCxnSpPr>
        <p:spPr>
          <a:xfrm rot="10800000">
            <a:off x="4367808" y="3276748"/>
            <a:ext cx="2304455" cy="122237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4" name="Google Shape;514;p19"/>
          <p:cNvSpPr/>
          <p:nvPr/>
        </p:nvSpPr>
        <p:spPr>
          <a:xfrm>
            <a:off x="2999656" y="3132287"/>
            <a:ext cx="288925" cy="288925"/>
          </a:xfrm>
          <a:prstGeom prst="downArrow">
            <a:avLst>
              <a:gd fmla="val 50000" name="adj1"/>
              <a:gd fmla="val 25000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5" name="Google Shape;515;p19"/>
          <p:cNvSpPr/>
          <p:nvPr/>
        </p:nvSpPr>
        <p:spPr>
          <a:xfrm>
            <a:off x="3000376" y="4356249"/>
            <a:ext cx="358775" cy="431800"/>
          </a:xfrm>
          <a:prstGeom prst="downArrow">
            <a:avLst>
              <a:gd fmla="val 50000" name="adj1"/>
              <a:gd fmla="val 30088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6" name="Google Shape;516;p19"/>
          <p:cNvSpPr/>
          <p:nvPr/>
        </p:nvSpPr>
        <p:spPr>
          <a:xfrm>
            <a:off x="5159896" y="5985942"/>
            <a:ext cx="431800" cy="287337"/>
          </a:xfrm>
          <a:prstGeom prst="rightArrow">
            <a:avLst>
              <a:gd fmla="val 50000" name="adj1"/>
              <a:gd fmla="val 37569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7" name="Google Shape;517;p19"/>
          <p:cNvSpPr/>
          <p:nvPr/>
        </p:nvSpPr>
        <p:spPr>
          <a:xfrm rot="10800000">
            <a:off x="3575050" y="5075387"/>
            <a:ext cx="863600" cy="504825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8" name="Google Shape;518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971108" y="5563443"/>
            <a:ext cx="1328738" cy="11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19"/>
          <p:cNvSpPr txBox="1"/>
          <p:nvPr/>
        </p:nvSpPr>
        <p:spPr>
          <a:xfrm>
            <a:off x="8328026" y="6292963"/>
            <a:ext cx="1655763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41209" y="5653360"/>
            <a:ext cx="1800225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9"/>
          <p:cNvSpPr/>
          <p:nvPr/>
        </p:nvSpPr>
        <p:spPr>
          <a:xfrm>
            <a:off x="7464946" y="5985942"/>
            <a:ext cx="431800" cy="287337"/>
          </a:xfrm>
          <a:prstGeom prst="rightArrow">
            <a:avLst>
              <a:gd fmla="val 50000" name="adj1"/>
              <a:gd fmla="val 37569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2036321" y="1434267"/>
            <a:ext cx="2691527" cy="626581"/>
          </a:xfrm>
          <a:prstGeom prst="rect">
            <a:avLst/>
          </a:prstGeom>
          <a:solidFill>
            <a:schemeClr val="accent2"/>
          </a:solidFill>
          <a:ln cap="rnd" cmpd="sng" w="19050">
            <a:solidFill>
              <a:srgbClr val="3997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>
            <p:ph type="title"/>
          </p:nvPr>
        </p:nvSpPr>
        <p:spPr>
          <a:xfrm>
            <a:off x="2125086" y="1389820"/>
            <a:ext cx="2513995" cy="7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5DD"/>
              </a:buClr>
              <a:buSzPts val="4000"/>
              <a:buFont typeface="Calibri"/>
              <a:buNone/>
            </a:pPr>
            <a:r>
              <a:rPr b="1" lang="pt-BR" sz="4000">
                <a:solidFill>
                  <a:srgbClr val="FFF5DD"/>
                </a:solidFill>
                <a:latin typeface="Calibri"/>
                <a:ea typeface="Calibri"/>
                <a:cs typeface="Calibri"/>
                <a:sym typeface="Calibri"/>
              </a:rPr>
              <a:t>Motivação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675630" y="2420888"/>
            <a:ext cx="10638535" cy="2967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Você sabe por que as tomadas elétricas possuem no mínimo dois pinos de contato?</a:t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Por que quando um automóvel é atingido por uma descarga elétrica (ex: um raio) os ocupantes em seu interior estão seguros?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b="1" lang="pt-BR" sz="3200"/>
              <a:t>Por que ao colocarmos as pilhas invertidas em um equipamento ele não funciona?</a:t>
            </a:r>
            <a:endParaRPr/>
          </a:p>
        </p:txBody>
      </p:sp>
      <p:sp>
        <p:nvSpPr>
          <p:cNvPr id="98" name="Google Shape;98;p2"/>
          <p:cNvSpPr txBox="1"/>
          <p:nvPr>
            <p:ph idx="12" type="sldNum"/>
          </p:nvPr>
        </p:nvSpPr>
        <p:spPr>
          <a:xfrm>
            <a:off x="10679625" y="5734050"/>
            <a:ext cx="1269692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17705" r="18914" t="0"/>
          <a:stretch/>
        </p:blipFill>
        <p:spPr>
          <a:xfrm>
            <a:off x="9111538" y="36778"/>
            <a:ext cx="1503830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0"/>
          <p:cNvSpPr txBox="1"/>
          <p:nvPr>
            <p:ph type="title"/>
          </p:nvPr>
        </p:nvSpPr>
        <p:spPr>
          <a:xfrm>
            <a:off x="1847528" y="137878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Potencial elétrico (V)</a:t>
            </a:r>
            <a:endParaRPr/>
          </a:p>
        </p:txBody>
      </p:sp>
      <p:pic>
        <p:nvPicPr>
          <p:cNvPr id="527" name="Google Shape;5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700" y="2697411"/>
            <a:ext cx="2038350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0013" y="4747667"/>
            <a:ext cx="2879725" cy="14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7749" y="2348880"/>
            <a:ext cx="1687513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6288" y="4890542"/>
            <a:ext cx="2259012" cy="14287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31" name="Google Shape;531;p20"/>
          <p:cNvSpPr txBox="1"/>
          <p:nvPr>
            <p:ph idx="12" type="sldNum"/>
          </p:nvPr>
        </p:nvSpPr>
        <p:spPr>
          <a:xfrm>
            <a:off x="9662864" y="5599212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32" name="Google Shape;532;p20"/>
          <p:cNvSpPr/>
          <p:nvPr/>
        </p:nvSpPr>
        <p:spPr>
          <a:xfrm>
            <a:off x="3863752" y="3799012"/>
            <a:ext cx="576487" cy="659730"/>
          </a:xfrm>
          <a:prstGeom prst="downArrow">
            <a:avLst>
              <a:gd fmla="val 50000" name="adj1"/>
              <a:gd fmla="val 25000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3" name="Google Shape;533;p20"/>
          <p:cNvSpPr/>
          <p:nvPr/>
        </p:nvSpPr>
        <p:spPr>
          <a:xfrm>
            <a:off x="5808663" y="5250905"/>
            <a:ext cx="647700" cy="431800"/>
          </a:xfrm>
          <a:prstGeom prst="rightArrow">
            <a:avLst>
              <a:gd fmla="val 50000" name="adj1"/>
              <a:gd fmla="val 37500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4" name="Google Shape;534;p20"/>
          <p:cNvSpPr/>
          <p:nvPr/>
        </p:nvSpPr>
        <p:spPr>
          <a:xfrm>
            <a:off x="5736556" y="2697411"/>
            <a:ext cx="791913" cy="636438"/>
          </a:xfrm>
          <a:prstGeom prst="leftArrow">
            <a:avLst>
              <a:gd fmla="val 50000" name="adj1"/>
              <a:gd fmla="val 25000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728" y="5018951"/>
            <a:ext cx="4472968" cy="115212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40" name="Google Shape;540;p21"/>
          <p:cNvSpPr txBox="1"/>
          <p:nvPr>
            <p:ph idx="1" type="body"/>
          </p:nvPr>
        </p:nvSpPr>
        <p:spPr>
          <a:xfrm>
            <a:off x="263352" y="1772816"/>
            <a:ext cx="11521280" cy="2880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880"/>
              <a:buFont typeface="Calibri"/>
              <a:buNone/>
            </a:pPr>
            <a:r>
              <a:rPr lang="pt-BR" sz="3600"/>
              <a:t>   A </a:t>
            </a:r>
            <a:r>
              <a:rPr b="1" i="1" lang="pt-BR" sz="3600">
                <a:solidFill>
                  <a:srgbClr val="399736"/>
                </a:solidFill>
              </a:rPr>
              <a:t>d</a:t>
            </a:r>
            <a:r>
              <a:rPr b="1" i="1" lang="pt-BR" sz="3600">
                <a:solidFill>
                  <a:srgbClr val="399736"/>
                </a:solidFill>
              </a:rPr>
              <a:t>iferença de potencial entre dois pontos</a:t>
            </a:r>
            <a:r>
              <a:rPr lang="pt-BR" sz="3600">
                <a:solidFill>
                  <a:srgbClr val="399736"/>
                </a:solidFill>
              </a:rPr>
              <a:t> </a:t>
            </a:r>
            <a:r>
              <a:rPr lang="pt-BR" sz="3600"/>
              <a:t>( V</a:t>
            </a:r>
            <a:r>
              <a:rPr baseline="-25000" lang="pt-BR" sz="3600"/>
              <a:t>AB</a:t>
            </a:r>
            <a:r>
              <a:rPr lang="pt-BR" sz="3600"/>
              <a:t> ) ou </a:t>
            </a:r>
            <a:r>
              <a:rPr b="1" lang="pt-BR" sz="3600">
                <a:solidFill>
                  <a:srgbClr val="399736"/>
                </a:solidFill>
              </a:rPr>
              <a:t>d.d.p</a:t>
            </a:r>
            <a:r>
              <a:rPr lang="pt-BR" sz="3600"/>
              <a:t>. entre dois pontos A e B  representa a diferença matemática entre o potencial do ponto A e o potencial do ponto B (VA - VB).</a:t>
            </a:r>
            <a:endParaRPr/>
          </a:p>
        </p:txBody>
      </p:sp>
      <p:sp>
        <p:nvSpPr>
          <p:cNvPr id="541" name="Google Shape;541;p21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2"/>
          <p:cNvSpPr txBox="1"/>
          <p:nvPr>
            <p:ph type="title"/>
          </p:nvPr>
        </p:nvSpPr>
        <p:spPr>
          <a:xfrm>
            <a:off x="1847528" y="1268760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Trabalho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47" name="Google Shape;547;p22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548" name="Google Shape;5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7568" y="1988840"/>
            <a:ext cx="7088187" cy="44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22"/>
          <p:cNvSpPr txBox="1"/>
          <p:nvPr/>
        </p:nvSpPr>
        <p:spPr>
          <a:xfrm>
            <a:off x="2904775" y="64814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3"/>
          <p:cNvSpPr txBox="1"/>
          <p:nvPr>
            <p:ph type="title"/>
          </p:nvPr>
        </p:nvSpPr>
        <p:spPr>
          <a:xfrm>
            <a:off x="1775520" y="1368587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Trabalho (τ) da força elétrica:</a:t>
            </a:r>
            <a:endParaRPr/>
          </a:p>
        </p:txBody>
      </p:sp>
      <p:sp>
        <p:nvSpPr>
          <p:cNvPr id="555" name="Google Shape;555;p23"/>
          <p:cNvSpPr txBox="1"/>
          <p:nvPr>
            <p:ph idx="12" type="sldNum"/>
          </p:nvPr>
        </p:nvSpPr>
        <p:spPr>
          <a:xfrm>
            <a:off x="10285015" y="6237907"/>
            <a:ext cx="499644" cy="336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556" name="Google Shape;5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5114" y="2492896"/>
            <a:ext cx="1554881" cy="136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0176" y="2492896"/>
            <a:ext cx="1315469" cy="135710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23"/>
          <p:cNvSpPr/>
          <p:nvPr/>
        </p:nvSpPr>
        <p:spPr>
          <a:xfrm>
            <a:off x="2135560" y="3573016"/>
            <a:ext cx="151410" cy="238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9" name="Google Shape;55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2028" y="5229200"/>
            <a:ext cx="3600300" cy="1331083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3"/>
          <p:cNvSpPr/>
          <p:nvPr/>
        </p:nvSpPr>
        <p:spPr>
          <a:xfrm>
            <a:off x="6286352" y="3068960"/>
            <a:ext cx="649277" cy="232536"/>
          </a:xfrm>
          <a:prstGeom prst="leftRightArrow">
            <a:avLst>
              <a:gd fmla="val 50000" name="adj1"/>
              <a:gd fmla="val 43965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61" name="Google Shape;56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0217" y="3933056"/>
            <a:ext cx="6610199" cy="1331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4"/>
          <p:cNvSpPr txBox="1"/>
          <p:nvPr>
            <p:ph type="title"/>
          </p:nvPr>
        </p:nvSpPr>
        <p:spPr>
          <a:xfrm>
            <a:off x="1847528" y="1412894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Trabalho da força elétrica (τ):</a:t>
            </a:r>
            <a:endParaRPr/>
          </a:p>
        </p:txBody>
      </p:sp>
      <p:sp>
        <p:nvSpPr>
          <p:cNvPr id="567" name="Google Shape;567;p24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68" name="Google Shape;56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8713" y="1988840"/>
            <a:ext cx="5819775" cy="17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24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0" name="Google Shape;57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0626" y="4000357"/>
            <a:ext cx="3559175" cy="86677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71" name="Google Shape;571;p24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2" name="Google Shape;57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89521" y="5372267"/>
            <a:ext cx="1754187" cy="7270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573" name="Google Shape;573;p24"/>
          <p:cNvGrpSpPr/>
          <p:nvPr/>
        </p:nvGrpSpPr>
        <p:grpSpPr>
          <a:xfrm>
            <a:off x="1675963" y="3247882"/>
            <a:ext cx="2952750" cy="3238500"/>
            <a:chOff x="612" y="1888"/>
            <a:chExt cx="1666" cy="2086"/>
          </a:xfrm>
        </p:grpSpPr>
        <p:sp>
          <p:nvSpPr>
            <p:cNvPr id="574" name="Google Shape;574;p24"/>
            <p:cNvSpPr/>
            <p:nvPr/>
          </p:nvSpPr>
          <p:spPr>
            <a:xfrm>
              <a:off x="703" y="1888"/>
              <a:ext cx="1575" cy="854"/>
            </a:xfrm>
            <a:prstGeom prst="cloudCallout">
              <a:avLst>
                <a:gd fmla="val -32653" name="adj1"/>
                <a:gd fmla="val 84861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4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+ 1 equações ...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aphicFrame>
          <p:nvGraphicFramePr>
            <p:cNvPr id="575" name="Google Shape;575;p24"/>
            <p:cNvGraphicFramePr/>
            <p:nvPr/>
          </p:nvGraphicFramePr>
          <p:xfrm>
            <a:off x="612" y="3067"/>
            <a:ext cx="653" cy="907"/>
          </p:xfrm>
          <a:graphic>
            <a:graphicData uri="http://schemas.openxmlformats.org/presentationml/2006/ole">
              <mc:AlternateContent>
                <mc:Choice Requires="v">
                  <p:oleObj r:id="rId7" imgH="907" imgW="653" progId="Paint.Picture" spid="_x0000_s1">
                    <p:embed/>
                  </p:oleObj>
                </mc:Choice>
                <mc:Fallback>
                  <p:oleObj r:id="rId8" imgH="907" imgW="653" progId="Paint.Picture">
                    <p:embed/>
                    <p:pic>
                      <p:nvPicPr>
                        <p:cNvPr id="575" name="Google Shape;575;p24"/>
                        <p:cNvPicPr preferRelativeResize="0"/>
                        <p:nvPr/>
                      </p:nvPicPr>
                      <p:blipFill rotWithShape="1">
                        <a:blip r:embed="rId9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612" y="3067"/>
                          <a:ext cx="653" cy="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6" name="Google Shape;576;p24"/>
          <p:cNvSpPr txBox="1"/>
          <p:nvPr/>
        </p:nvSpPr>
        <p:spPr>
          <a:xfrm>
            <a:off x="1271900" y="64863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1704" y="1648714"/>
            <a:ext cx="6779096" cy="4804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25"/>
          <p:cNvSpPr/>
          <p:nvPr/>
        </p:nvSpPr>
        <p:spPr>
          <a:xfrm>
            <a:off x="5219074" y="3950848"/>
            <a:ext cx="3204356" cy="576064"/>
          </a:xfrm>
          <a:prstGeom prst="roundRect">
            <a:avLst>
              <a:gd fmla="val 16667" name="adj"/>
            </a:avLst>
          </a:prstGeom>
          <a:solidFill>
            <a:srgbClr val="FFF5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3" name="Google Shape;583;p25"/>
          <p:cNvSpPr txBox="1"/>
          <p:nvPr/>
        </p:nvSpPr>
        <p:spPr>
          <a:xfrm>
            <a:off x="5447928" y="3967700"/>
            <a:ext cx="33123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3200">
                <a:solidFill>
                  <a:srgbClr val="755D0C"/>
                </a:solidFill>
                <a:latin typeface="Trebuchet MS"/>
                <a:ea typeface="Trebuchet MS"/>
                <a:cs typeface="Trebuchet MS"/>
                <a:sym typeface="Trebuchet MS"/>
              </a:rPr>
              <a:t>ddp</a:t>
            </a:r>
            <a:r>
              <a:rPr b="1" lang="pt-BR" sz="3200">
                <a:solidFill>
                  <a:srgbClr val="755D0C"/>
                </a:solidFill>
                <a:latin typeface="Trebuchet MS"/>
                <a:ea typeface="Trebuchet MS"/>
                <a:cs typeface="Trebuchet MS"/>
                <a:sym typeface="Trebuchet MS"/>
              </a:rPr>
              <a:t> = V</a:t>
            </a:r>
            <a:r>
              <a:rPr b="1" baseline="-25000" lang="pt-BR" sz="3200">
                <a:solidFill>
                  <a:srgbClr val="755D0C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b="1" lang="pt-BR" sz="3200">
                <a:solidFill>
                  <a:srgbClr val="755D0C"/>
                </a:solidFill>
                <a:latin typeface="Trebuchet MS"/>
                <a:ea typeface="Trebuchet MS"/>
                <a:cs typeface="Trebuchet MS"/>
                <a:sym typeface="Trebuchet MS"/>
              </a:rPr>
              <a:t> - V</a:t>
            </a:r>
            <a:r>
              <a:rPr b="1" baseline="-25000" lang="pt-BR" sz="3200">
                <a:solidFill>
                  <a:srgbClr val="755D0C"/>
                </a:solidFill>
                <a:latin typeface="Trebuchet MS"/>
                <a:ea typeface="Trebuchet MS"/>
                <a:cs typeface="Trebuchet MS"/>
                <a:sym typeface="Trebuchet MS"/>
              </a:rPr>
              <a:t>B</a:t>
            </a:r>
            <a:endParaRPr/>
          </a:p>
        </p:txBody>
      </p:sp>
      <p:sp>
        <p:nvSpPr>
          <p:cNvPr id="584" name="Google Shape;584;p25"/>
          <p:cNvSpPr txBox="1"/>
          <p:nvPr/>
        </p:nvSpPr>
        <p:spPr>
          <a:xfrm>
            <a:off x="5660363" y="64532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"/>
          <p:cNvSpPr txBox="1"/>
          <p:nvPr>
            <p:ph idx="1" type="body"/>
          </p:nvPr>
        </p:nvSpPr>
        <p:spPr>
          <a:xfrm>
            <a:off x="1055440" y="1772816"/>
            <a:ext cx="4536504" cy="4176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80"/>
              <a:buChar char="►"/>
            </a:pPr>
            <a:r>
              <a:rPr lang="pt-BR" sz="3600"/>
              <a:t> A superfície em que todos os pontos possuem o mesmo potencial elétrico é denominada </a:t>
            </a:r>
            <a:r>
              <a:rPr b="1" i="1" lang="pt-BR" sz="3600">
                <a:solidFill>
                  <a:srgbClr val="FF0000"/>
                </a:solidFill>
              </a:rPr>
              <a:t>s</a:t>
            </a:r>
            <a:r>
              <a:rPr b="1" i="1" lang="pt-BR" sz="3600">
                <a:solidFill>
                  <a:srgbClr val="FF0000"/>
                </a:solidFill>
              </a:rPr>
              <a:t>uperfície equipotencial</a:t>
            </a:r>
            <a:r>
              <a:rPr b="1" lang="pt-BR" sz="3600">
                <a:solidFill>
                  <a:srgbClr val="FF0000"/>
                </a:solidFill>
              </a:rPr>
              <a:t>. </a:t>
            </a:r>
            <a:endParaRPr/>
          </a:p>
        </p:txBody>
      </p:sp>
      <p:pic>
        <p:nvPicPr>
          <p:cNvPr id="590" name="Google Shape;5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4112" y="1917030"/>
            <a:ext cx="3914775" cy="40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6"/>
          <p:cNvSpPr txBox="1"/>
          <p:nvPr/>
        </p:nvSpPr>
        <p:spPr>
          <a:xfrm>
            <a:off x="7459575" y="59492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7"/>
          <p:cNvSpPr txBox="1"/>
          <p:nvPr>
            <p:ph type="title"/>
          </p:nvPr>
        </p:nvSpPr>
        <p:spPr>
          <a:xfrm>
            <a:off x="335360" y="1957273"/>
            <a:ext cx="4680520" cy="273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superfície em que todos os pontos possuem o mesmo potencial elétrico é denominada </a:t>
            </a:r>
            <a:r>
              <a:rPr b="1" i="1" lang="pt-BR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i="1" lang="pt-BR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uperfície equipotencial</a:t>
            </a:r>
            <a:r>
              <a:rPr b="1" lang="pt-BR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597" name="Google Shape;597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896" y="1947640"/>
            <a:ext cx="6535838" cy="387397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27"/>
          <p:cNvSpPr txBox="1"/>
          <p:nvPr/>
        </p:nvSpPr>
        <p:spPr>
          <a:xfrm>
            <a:off x="6984063" y="58954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8"/>
          <p:cNvSpPr txBox="1"/>
          <p:nvPr>
            <p:ph type="title"/>
          </p:nvPr>
        </p:nvSpPr>
        <p:spPr>
          <a:xfrm>
            <a:off x="1847528" y="1196752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Superfície equipotenciais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604" name="Google Shape;60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7325" y="1839100"/>
            <a:ext cx="6581575" cy="44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28"/>
          <p:cNvSpPr txBox="1"/>
          <p:nvPr/>
        </p:nvSpPr>
        <p:spPr>
          <a:xfrm>
            <a:off x="5024363" y="63048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9"/>
          <p:cNvSpPr txBox="1"/>
          <p:nvPr>
            <p:ph idx="1" type="body"/>
          </p:nvPr>
        </p:nvSpPr>
        <p:spPr>
          <a:xfrm>
            <a:off x="263352" y="1556792"/>
            <a:ext cx="6840760" cy="55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O potencial elétrico no ponto P do campo elétrico gerado pelo conjunto de cargas é igual à </a:t>
            </a:r>
            <a:r>
              <a:rPr b="1" lang="pt-BR" sz="3200">
                <a:solidFill>
                  <a:srgbClr val="FF0000"/>
                </a:solidFill>
              </a:rPr>
              <a:t>soma dos potenciais elétricos produzidos no ponto P</a:t>
            </a:r>
            <a:r>
              <a:rPr lang="pt-BR" sz="3200"/>
              <a:t> pelas cargas puntiformes individualmente, como mostra a figura.</a:t>
            </a:r>
            <a:br>
              <a:rPr lang="pt-BR" sz="3200"/>
            </a:br>
            <a:endParaRPr sz="3200"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É importante observar que sendo o potencial elétrico uma grandeza escalar a soma dos potenciais é uma soma algébrica</a:t>
            </a:r>
            <a:r>
              <a:rPr lang="pt-BR" sz="1600"/>
              <a:t>.</a:t>
            </a:r>
            <a:br>
              <a:rPr lang="pt-BR" sz="1600"/>
            </a:br>
            <a:endParaRPr sz="1600"/>
          </a:p>
        </p:txBody>
      </p:sp>
      <p:sp>
        <p:nvSpPr>
          <p:cNvPr id="611" name="Google Shape;611;p29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12" name="Google Shape;6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4112" y="1751705"/>
            <a:ext cx="4464496" cy="4488068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29"/>
          <p:cNvSpPr txBox="1"/>
          <p:nvPr/>
        </p:nvSpPr>
        <p:spPr>
          <a:xfrm>
            <a:off x="8523925" y="63251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idx="12" type="sldNum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434653" y="2112528"/>
            <a:ext cx="112167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geral da aula: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Apresentar os conceitos teóricos iniciais sobre potencial elétrico (V), entendendo suas implicações na eletrostática com sua relação com as forças elétricas e o processo de formação do fluxo das cargas elétricas.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 Conteúdos a serem abordados: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Conceito físico de potencial elétrico;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Paralelo entre potencial elétrico e potencial gravitacional;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Blindagem eletrostática.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2036321" y="1434267"/>
            <a:ext cx="4059679" cy="626581"/>
          </a:xfrm>
          <a:prstGeom prst="rect">
            <a:avLst/>
          </a:prstGeom>
          <a:solidFill>
            <a:schemeClr val="accent2"/>
          </a:solidFill>
          <a:ln cap="rnd" cmpd="sng" w="19050">
            <a:solidFill>
              <a:srgbClr val="3997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2261059" y="1485947"/>
            <a:ext cx="35469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AutoNum type="arabicPeriod"/>
            </a:pPr>
            <a:r>
              <a:rPr b="1"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Objetivos da aula: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0"/>
          <p:cNvSpPr txBox="1"/>
          <p:nvPr>
            <p:ph type="title"/>
          </p:nvPr>
        </p:nvSpPr>
        <p:spPr>
          <a:xfrm>
            <a:off x="1727226" y="1268750"/>
            <a:ext cx="2724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Referências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619" name="Google Shape;619;p30"/>
          <p:cNvSpPr txBox="1"/>
          <p:nvPr/>
        </p:nvSpPr>
        <p:spPr>
          <a:xfrm>
            <a:off x="343750" y="1901750"/>
            <a:ext cx="116535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ALVARENGA, Beatriz; MÁXIMO, Antônio. </a:t>
            </a:r>
            <a:r>
              <a:rPr b="1"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 de Física</a:t>
            </a: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São Paulo: Ed. Scipione, 2000. v. 2.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GASPAR, Alberto. </a:t>
            </a:r>
            <a:r>
              <a:rPr b="1"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1.ed. São Paulo: Ática, 2000. v. 3.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GREF – Grupo de reelaboração do ensino de física. Física 3: Eletromagnetismo. 5. ed. São Paulo: Edusp, 2015.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HALLIDAY, D; RESNICK, R. </a:t>
            </a:r>
            <a:r>
              <a:rPr b="1"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Rio de Janeiro: LTC – Livros técnicos e científicos Editora S.A., 1983. v. 3.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HEWITT, P. G. </a:t>
            </a:r>
            <a:r>
              <a:rPr b="1"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 conceitual</a:t>
            </a: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9. ed. Porto Alegre: Bookman, 2002.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XAVIER, C.; BENIGNO, B. </a:t>
            </a:r>
            <a:r>
              <a:rPr b="1"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 aula por aula</a:t>
            </a: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São Paulo: FTD, 2010.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1966186" y="1700808"/>
            <a:ext cx="8378286" cy="2016224"/>
          </a:xfrm>
          <a:prstGeom prst="rect">
            <a:avLst/>
          </a:prstGeom>
          <a:solidFill>
            <a:schemeClr val="accent2"/>
          </a:solidFill>
          <a:ln cap="rnd" cmpd="sng" w="19050">
            <a:solidFill>
              <a:srgbClr val="3997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>
            <p:ph type="title"/>
          </p:nvPr>
        </p:nvSpPr>
        <p:spPr>
          <a:xfrm>
            <a:off x="2421529" y="184938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potencial elétrico e o potencial gravitacional</a:t>
            </a:r>
            <a:endParaRPr/>
          </a:p>
        </p:txBody>
      </p:sp>
      <p:sp>
        <p:nvSpPr>
          <p:cNvPr id="114" name="Google Shape;114;p4"/>
          <p:cNvSpPr txBox="1"/>
          <p:nvPr>
            <p:ph idx="1" type="body"/>
          </p:nvPr>
        </p:nvSpPr>
        <p:spPr>
          <a:xfrm>
            <a:off x="2421529" y="4272480"/>
            <a:ext cx="7467600" cy="1964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lang="pt-BR" sz="3600"/>
              <a:t>Analogia entre a pressão hidráulica e o potencial elétrico</a:t>
            </a:r>
            <a:endParaRPr/>
          </a:p>
        </p:txBody>
      </p:sp>
      <p:sp>
        <p:nvSpPr>
          <p:cNvPr id="115" name="Google Shape;115;p4"/>
          <p:cNvSpPr txBox="1"/>
          <p:nvPr>
            <p:ph idx="12" type="sldNum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5"/>
          <p:cNvGrpSpPr/>
          <p:nvPr/>
        </p:nvGrpSpPr>
        <p:grpSpPr>
          <a:xfrm>
            <a:off x="3049588" y="2397719"/>
            <a:ext cx="6119812" cy="1428750"/>
            <a:chOff x="285" y="768"/>
            <a:chExt cx="5139" cy="1200"/>
          </a:xfrm>
        </p:grpSpPr>
        <p:grpSp>
          <p:nvGrpSpPr>
            <p:cNvPr id="121" name="Google Shape;121;p5"/>
            <p:cNvGrpSpPr/>
            <p:nvPr/>
          </p:nvGrpSpPr>
          <p:grpSpPr>
            <a:xfrm>
              <a:off x="288" y="768"/>
              <a:ext cx="5136" cy="1200"/>
              <a:chOff x="288" y="768"/>
              <a:chExt cx="5136" cy="1200"/>
            </a:xfrm>
          </p:grpSpPr>
          <p:sp>
            <p:nvSpPr>
              <p:cNvPr id="122" name="Google Shape;122;p5"/>
              <p:cNvSpPr/>
              <p:nvPr/>
            </p:nvSpPr>
            <p:spPr>
              <a:xfrm>
                <a:off x="288" y="768"/>
                <a:ext cx="1008" cy="1200"/>
              </a:xfrm>
              <a:prstGeom prst="can">
                <a:avLst>
                  <a:gd fmla="val 29762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4416" y="768"/>
                <a:ext cx="1008" cy="1200"/>
              </a:xfrm>
              <a:prstGeom prst="can">
                <a:avLst>
                  <a:gd fmla="val 29762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124" name="Google Shape;124;p5"/>
            <p:cNvGrpSpPr/>
            <p:nvPr/>
          </p:nvGrpSpPr>
          <p:grpSpPr>
            <a:xfrm>
              <a:off x="912" y="1056"/>
              <a:ext cx="4499" cy="586"/>
              <a:chOff x="912" y="1056"/>
              <a:chExt cx="4499" cy="586"/>
            </a:xfrm>
          </p:grpSpPr>
          <p:sp>
            <p:nvSpPr>
              <p:cNvPr id="125" name="Google Shape;125;p5"/>
              <p:cNvSpPr/>
              <p:nvPr/>
            </p:nvSpPr>
            <p:spPr>
              <a:xfrm>
                <a:off x="912" y="1056"/>
                <a:ext cx="323" cy="586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DDDDDD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5088" y="1056"/>
                <a:ext cx="323" cy="586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DDDDDD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127" name="Google Shape;127;p5"/>
            <p:cNvGrpSpPr/>
            <p:nvPr/>
          </p:nvGrpSpPr>
          <p:grpSpPr>
            <a:xfrm>
              <a:off x="285" y="1668"/>
              <a:ext cx="5139" cy="300"/>
              <a:chOff x="285" y="1668"/>
              <a:chExt cx="5139" cy="300"/>
            </a:xfrm>
          </p:grpSpPr>
          <p:grpSp>
            <p:nvGrpSpPr>
              <p:cNvPr id="128" name="Google Shape;128;p5"/>
              <p:cNvGrpSpPr/>
              <p:nvPr/>
            </p:nvGrpSpPr>
            <p:grpSpPr>
              <a:xfrm>
                <a:off x="285" y="1668"/>
                <a:ext cx="1008" cy="300"/>
                <a:chOff x="285" y="1668"/>
                <a:chExt cx="1008" cy="300"/>
              </a:xfrm>
            </p:grpSpPr>
            <p:sp>
              <p:nvSpPr>
                <p:cNvPr id="129" name="Google Shape;129;p5"/>
                <p:cNvSpPr/>
                <p:nvPr/>
              </p:nvSpPr>
              <p:spPr>
                <a:xfrm>
                  <a:off x="285" y="1668"/>
                  <a:ext cx="1008" cy="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130" name="Google Shape;130;p5"/>
                <p:cNvSpPr/>
                <p:nvPr/>
              </p:nvSpPr>
              <p:spPr>
                <a:xfrm>
                  <a:off x="714" y="1803"/>
                  <a:ext cx="158" cy="47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</p:grpSp>
          <p:sp>
            <p:nvSpPr>
              <p:cNvPr id="131" name="Google Shape;131;p5"/>
              <p:cNvSpPr/>
              <p:nvPr/>
            </p:nvSpPr>
            <p:spPr>
              <a:xfrm>
                <a:off x="4416" y="1668"/>
                <a:ext cx="1008" cy="3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4845" y="1803"/>
                <a:ext cx="158" cy="47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133" name="Google Shape;133;p5"/>
          <p:cNvGrpSpPr/>
          <p:nvPr/>
        </p:nvGrpSpPr>
        <p:grpSpPr>
          <a:xfrm>
            <a:off x="3536951" y="3655020"/>
            <a:ext cx="5148263" cy="2144713"/>
            <a:chOff x="694" y="1824"/>
            <a:chExt cx="4323" cy="1801"/>
          </a:xfrm>
        </p:grpSpPr>
        <p:grpSp>
          <p:nvGrpSpPr>
            <p:cNvPr id="134" name="Google Shape;134;p5"/>
            <p:cNvGrpSpPr/>
            <p:nvPr/>
          </p:nvGrpSpPr>
          <p:grpSpPr>
            <a:xfrm>
              <a:off x="694" y="1968"/>
              <a:ext cx="4323" cy="1657"/>
              <a:chOff x="694" y="1968"/>
              <a:chExt cx="4323" cy="1657"/>
            </a:xfrm>
          </p:grpSpPr>
          <p:grpSp>
            <p:nvGrpSpPr>
              <p:cNvPr id="135" name="Google Shape;135;p5"/>
              <p:cNvGrpSpPr/>
              <p:nvPr/>
            </p:nvGrpSpPr>
            <p:grpSpPr>
              <a:xfrm>
                <a:off x="720" y="1968"/>
                <a:ext cx="4297" cy="1657"/>
                <a:chOff x="720" y="1968"/>
                <a:chExt cx="4297" cy="1657"/>
              </a:xfrm>
            </p:grpSpPr>
            <p:grpSp>
              <p:nvGrpSpPr>
                <p:cNvPr id="136" name="Google Shape;136;p5"/>
                <p:cNvGrpSpPr/>
                <p:nvPr/>
              </p:nvGrpSpPr>
              <p:grpSpPr>
                <a:xfrm>
                  <a:off x="720" y="1968"/>
                  <a:ext cx="4272" cy="1632"/>
                  <a:chOff x="720" y="1968"/>
                  <a:chExt cx="4272" cy="1632"/>
                </a:xfrm>
              </p:grpSpPr>
              <p:sp>
                <p:nvSpPr>
                  <p:cNvPr id="137" name="Google Shape;137;p5"/>
                  <p:cNvSpPr/>
                  <p:nvPr/>
                </p:nvSpPr>
                <p:spPr>
                  <a:xfrm>
                    <a:off x="720" y="1968"/>
                    <a:ext cx="144" cy="1632"/>
                  </a:xfrm>
                  <a:prstGeom prst="rect">
                    <a:avLst/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138" name="Google Shape;138;p5"/>
                  <p:cNvSpPr/>
                  <p:nvPr/>
                </p:nvSpPr>
                <p:spPr>
                  <a:xfrm>
                    <a:off x="4848" y="1968"/>
                    <a:ext cx="144" cy="1632"/>
                  </a:xfrm>
                  <a:prstGeom prst="rect">
                    <a:avLst/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139" name="Google Shape;139;p5"/>
                  <p:cNvSpPr/>
                  <p:nvPr/>
                </p:nvSpPr>
                <p:spPr>
                  <a:xfrm rot="5400000">
                    <a:off x="1560" y="2616"/>
                    <a:ext cx="144" cy="1824"/>
                  </a:xfrm>
                  <a:prstGeom prst="rect">
                    <a:avLst/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140" name="Google Shape;140;p5"/>
                  <p:cNvSpPr/>
                  <p:nvPr/>
                </p:nvSpPr>
                <p:spPr>
                  <a:xfrm rot="5400000">
                    <a:off x="4008" y="2616"/>
                    <a:ext cx="144" cy="1824"/>
                  </a:xfrm>
                  <a:prstGeom prst="rect">
                    <a:avLst/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p:grpSp>
            <p:grpSp>
              <p:nvGrpSpPr>
                <p:cNvPr id="141" name="Google Shape;141;p5"/>
                <p:cNvGrpSpPr/>
                <p:nvPr/>
              </p:nvGrpSpPr>
              <p:grpSpPr>
                <a:xfrm flipH="1">
                  <a:off x="4713" y="3312"/>
                  <a:ext cx="304" cy="313"/>
                  <a:chOff x="690" y="3312"/>
                  <a:chExt cx="304" cy="313"/>
                </a:xfrm>
              </p:grpSpPr>
              <p:grpSp>
                <p:nvGrpSpPr>
                  <p:cNvPr id="142" name="Google Shape;142;p5"/>
                  <p:cNvGrpSpPr/>
                  <p:nvPr/>
                </p:nvGrpSpPr>
                <p:grpSpPr>
                  <a:xfrm>
                    <a:off x="702" y="3324"/>
                    <a:ext cx="288" cy="288"/>
                    <a:chOff x="702" y="3324"/>
                    <a:chExt cx="288" cy="288"/>
                  </a:xfrm>
                </p:grpSpPr>
                <p:sp>
                  <p:nvSpPr>
                    <p:cNvPr id="143" name="Google Shape;143;p5"/>
                    <p:cNvSpPr/>
                    <p:nvPr/>
                  </p:nvSpPr>
                  <p:spPr>
                    <a:xfrm>
                      <a:off x="702" y="3438"/>
                      <a:ext cx="288" cy="174"/>
                    </a:xfrm>
                    <a:prstGeom prst="roundRect">
                      <a:avLst>
                        <a:gd fmla="val 25287" name="adj"/>
                      </a:avLst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144" name="Google Shape;144;p5"/>
                    <p:cNvSpPr/>
                    <p:nvPr/>
                  </p:nvSpPr>
                  <p:spPr>
                    <a:xfrm rot="5400000">
                      <a:off x="645" y="3381"/>
                      <a:ext cx="288" cy="174"/>
                    </a:xfrm>
                    <a:prstGeom prst="roundRect">
                      <a:avLst>
                        <a:gd fmla="val 25287" name="adj"/>
                      </a:avLst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</p:grpSp>
              <p:sp>
                <p:nvSpPr>
                  <p:cNvPr id="145" name="Google Shape;145;p5"/>
                  <p:cNvSpPr/>
                  <p:nvPr/>
                </p:nvSpPr>
                <p:spPr>
                  <a:xfrm>
                    <a:off x="768" y="3444"/>
                    <a:ext cx="192" cy="165"/>
                  </a:xfrm>
                  <a:prstGeom prst="flowChartAlternateProcess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146" name="Google Shape;146;p5"/>
                  <p:cNvSpPr/>
                  <p:nvPr/>
                </p:nvSpPr>
                <p:spPr>
                  <a:xfrm>
                    <a:off x="690" y="3312"/>
                    <a:ext cx="195" cy="47"/>
                  </a:xfrm>
                  <a:prstGeom prst="rect">
                    <a:avLst/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147" name="Google Shape;147;p5"/>
                  <p:cNvSpPr/>
                  <p:nvPr/>
                </p:nvSpPr>
                <p:spPr>
                  <a:xfrm rot="5400000">
                    <a:off x="873" y="3504"/>
                    <a:ext cx="195" cy="47"/>
                  </a:xfrm>
                  <a:prstGeom prst="rect">
                    <a:avLst/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p:grpSp>
          </p:grpSp>
          <p:grpSp>
            <p:nvGrpSpPr>
              <p:cNvPr id="148" name="Google Shape;148;p5"/>
              <p:cNvGrpSpPr/>
              <p:nvPr/>
            </p:nvGrpSpPr>
            <p:grpSpPr>
              <a:xfrm>
                <a:off x="694" y="3312"/>
                <a:ext cx="304" cy="313"/>
                <a:chOff x="690" y="3312"/>
                <a:chExt cx="304" cy="313"/>
              </a:xfrm>
            </p:grpSpPr>
            <p:grpSp>
              <p:nvGrpSpPr>
                <p:cNvPr id="149" name="Google Shape;149;p5"/>
                <p:cNvGrpSpPr/>
                <p:nvPr/>
              </p:nvGrpSpPr>
              <p:grpSpPr>
                <a:xfrm>
                  <a:off x="702" y="3324"/>
                  <a:ext cx="288" cy="288"/>
                  <a:chOff x="702" y="3324"/>
                  <a:chExt cx="288" cy="288"/>
                </a:xfrm>
              </p:grpSpPr>
              <p:sp>
                <p:nvSpPr>
                  <p:cNvPr id="150" name="Google Shape;150;p5"/>
                  <p:cNvSpPr/>
                  <p:nvPr/>
                </p:nvSpPr>
                <p:spPr>
                  <a:xfrm>
                    <a:off x="702" y="3438"/>
                    <a:ext cx="288" cy="174"/>
                  </a:xfrm>
                  <a:prstGeom prst="roundRect">
                    <a:avLst>
                      <a:gd fmla="val 25287" name="adj"/>
                    </a:avLst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151" name="Google Shape;151;p5"/>
                  <p:cNvSpPr/>
                  <p:nvPr/>
                </p:nvSpPr>
                <p:spPr>
                  <a:xfrm rot="5400000">
                    <a:off x="645" y="3381"/>
                    <a:ext cx="288" cy="174"/>
                  </a:xfrm>
                  <a:prstGeom prst="roundRect">
                    <a:avLst>
                      <a:gd fmla="val 25287" name="adj"/>
                    </a:avLst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p:grpSp>
            <p:sp>
              <p:nvSpPr>
                <p:cNvPr id="152" name="Google Shape;152;p5"/>
                <p:cNvSpPr/>
                <p:nvPr/>
              </p:nvSpPr>
              <p:spPr>
                <a:xfrm>
                  <a:off x="768" y="3444"/>
                  <a:ext cx="192" cy="165"/>
                </a:xfrm>
                <a:prstGeom prst="flowChartAlternateProcess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153" name="Google Shape;153;p5"/>
                <p:cNvSpPr/>
                <p:nvPr/>
              </p:nvSpPr>
              <p:spPr>
                <a:xfrm>
                  <a:off x="690" y="3312"/>
                  <a:ext cx="195" cy="47"/>
                </a:xfrm>
                <a:prstGeom prst="rect">
                  <a:avLst/>
                </a:prstGeom>
                <a:solidFill>
                  <a:schemeClr val="folHlink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154" name="Google Shape;154;p5"/>
                <p:cNvSpPr/>
                <p:nvPr/>
              </p:nvSpPr>
              <p:spPr>
                <a:xfrm rot="5400000">
                  <a:off x="873" y="3504"/>
                  <a:ext cx="195" cy="47"/>
                </a:xfrm>
                <a:prstGeom prst="rect">
                  <a:avLst/>
                </a:prstGeom>
                <a:solidFill>
                  <a:schemeClr val="folHlink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</p:grpSp>
        </p:grpSp>
        <p:grpSp>
          <p:nvGrpSpPr>
            <p:cNvPr id="155" name="Google Shape;155;p5"/>
            <p:cNvGrpSpPr/>
            <p:nvPr/>
          </p:nvGrpSpPr>
          <p:grpSpPr>
            <a:xfrm>
              <a:off x="720" y="1824"/>
              <a:ext cx="4275" cy="144"/>
              <a:chOff x="720" y="1824"/>
              <a:chExt cx="4275" cy="144"/>
            </a:xfrm>
          </p:grpSpPr>
          <p:cxnSp>
            <p:nvCxnSpPr>
              <p:cNvPr id="156" name="Google Shape;156;p5"/>
              <p:cNvCxnSpPr/>
              <p:nvPr/>
            </p:nvCxnSpPr>
            <p:spPr>
              <a:xfrm rot="10800000">
                <a:off x="720" y="1824"/>
                <a:ext cx="0" cy="1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 rot="10800000">
                <a:off x="864" y="1824"/>
                <a:ext cx="0" cy="1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 rot="10800000">
                <a:off x="4851" y="1824"/>
                <a:ext cx="0" cy="1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 rot="10800000">
                <a:off x="4995" y="1824"/>
                <a:ext cx="0" cy="1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60" name="Google Shape;160;p5"/>
          <p:cNvGrpSpPr/>
          <p:nvPr/>
        </p:nvGrpSpPr>
        <p:grpSpPr>
          <a:xfrm>
            <a:off x="5654675" y="4912319"/>
            <a:ext cx="971550" cy="1085850"/>
            <a:chOff x="2472" y="2880"/>
            <a:chExt cx="816" cy="912"/>
          </a:xfrm>
        </p:grpSpPr>
        <p:sp>
          <p:nvSpPr>
            <p:cNvPr id="161" name="Google Shape;161;p5"/>
            <p:cNvSpPr/>
            <p:nvPr/>
          </p:nvSpPr>
          <p:spPr>
            <a:xfrm>
              <a:off x="2832" y="2880"/>
              <a:ext cx="96" cy="432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2472" y="3432"/>
              <a:ext cx="816" cy="192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2622" y="3264"/>
              <a:ext cx="528" cy="528"/>
            </a:xfrm>
            <a:prstGeom prst="ellipse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2736" y="3312"/>
              <a:ext cx="384" cy="38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2640" y="2880"/>
              <a:ext cx="480" cy="96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682" y="2904"/>
              <a:ext cx="96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006" y="2904"/>
              <a:ext cx="96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68" name="Google Shape;168;p5"/>
          <p:cNvGrpSpPr/>
          <p:nvPr/>
        </p:nvGrpSpPr>
        <p:grpSpPr>
          <a:xfrm>
            <a:off x="3052763" y="2854919"/>
            <a:ext cx="1200150" cy="2565400"/>
            <a:chOff x="288" y="1152"/>
            <a:chExt cx="1008" cy="2154"/>
          </a:xfrm>
        </p:grpSpPr>
        <p:sp>
          <p:nvSpPr>
            <p:cNvPr descr="Gotas" id="169" name="Google Shape;169;p5"/>
            <p:cNvSpPr/>
            <p:nvPr/>
          </p:nvSpPr>
          <p:spPr>
            <a:xfrm>
              <a:off x="288" y="1152"/>
              <a:ext cx="1008" cy="816"/>
            </a:xfrm>
            <a:prstGeom prst="can">
              <a:avLst>
                <a:gd fmla="val 37380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descr="Gotas" id="170" name="Google Shape;170;p5"/>
            <p:cNvSpPr/>
            <p:nvPr/>
          </p:nvSpPr>
          <p:spPr>
            <a:xfrm>
              <a:off x="726" y="1968"/>
              <a:ext cx="138" cy="1338"/>
            </a:xfrm>
            <a:prstGeom prst="rect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descr="Gotas" id="171" name="Google Shape;171;p5"/>
          <p:cNvSpPr/>
          <p:nvPr/>
        </p:nvSpPr>
        <p:spPr>
          <a:xfrm rot="5400000">
            <a:off x="4695032" y="4817863"/>
            <a:ext cx="163512" cy="1739900"/>
          </a:xfrm>
          <a:prstGeom prst="rect">
            <a:avLst/>
          </a:prstGeom>
          <a:blipFill rotWithShape="0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4938714" y="1700808"/>
            <a:ext cx="2886075" cy="12003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Temos uma diferença de nível d’água</a:t>
            </a:r>
            <a:endParaRPr/>
          </a:p>
        </p:txBody>
      </p:sp>
      <p:grpSp>
        <p:nvGrpSpPr>
          <p:cNvPr id="173" name="Google Shape;173;p5"/>
          <p:cNvGrpSpPr/>
          <p:nvPr/>
        </p:nvGrpSpPr>
        <p:grpSpPr>
          <a:xfrm>
            <a:off x="4367214" y="3026369"/>
            <a:ext cx="5030787" cy="2743200"/>
            <a:chOff x="1392" y="1296"/>
            <a:chExt cx="4224" cy="2304"/>
          </a:xfrm>
        </p:grpSpPr>
        <p:cxnSp>
          <p:nvCxnSpPr>
            <p:cNvPr id="174" name="Google Shape;174;p5"/>
            <p:cNvCxnSpPr/>
            <p:nvPr/>
          </p:nvCxnSpPr>
          <p:spPr>
            <a:xfrm rot="10800000">
              <a:off x="1392" y="1296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5" name="Google Shape;175;p5"/>
            <p:cNvCxnSpPr/>
            <p:nvPr/>
          </p:nvCxnSpPr>
          <p:spPr>
            <a:xfrm rot="10800000">
              <a:off x="5040" y="3600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76" name="Google Shape;176;p5"/>
          <p:cNvSpPr/>
          <p:nvPr/>
        </p:nvSpPr>
        <p:spPr>
          <a:xfrm>
            <a:off x="6024564" y="3712169"/>
            <a:ext cx="1944687" cy="971550"/>
          </a:xfrm>
          <a:prstGeom prst="wedgeEllipseCallout">
            <a:avLst>
              <a:gd fmla="val -44778" name="adj1"/>
              <a:gd fmla="val 68301" name="adj2"/>
            </a:avLst>
          </a:prstGeom>
          <a:solidFill>
            <a:srgbClr val="00B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 abrirmos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 registro</a:t>
            </a:r>
            <a:endParaRPr/>
          </a:p>
        </p:txBody>
      </p:sp>
      <p:sp>
        <p:nvSpPr>
          <p:cNvPr id="177" name="Google Shape;177;p5"/>
          <p:cNvSpPr txBox="1"/>
          <p:nvPr>
            <p:ph idx="12" type="sldNum"/>
          </p:nvPr>
        </p:nvSpPr>
        <p:spPr>
          <a:xfrm>
            <a:off x="9806880" y="5595031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4572000" y="62220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6"/>
          <p:cNvGrpSpPr/>
          <p:nvPr/>
        </p:nvGrpSpPr>
        <p:grpSpPr>
          <a:xfrm>
            <a:off x="3048000" y="2579689"/>
            <a:ext cx="6122988" cy="3405187"/>
            <a:chOff x="285" y="768"/>
            <a:chExt cx="5139" cy="2857"/>
          </a:xfrm>
        </p:grpSpPr>
        <p:grpSp>
          <p:nvGrpSpPr>
            <p:cNvPr id="184" name="Google Shape;184;p6"/>
            <p:cNvGrpSpPr/>
            <p:nvPr/>
          </p:nvGrpSpPr>
          <p:grpSpPr>
            <a:xfrm>
              <a:off x="285" y="768"/>
              <a:ext cx="5139" cy="1200"/>
              <a:chOff x="285" y="768"/>
              <a:chExt cx="5139" cy="1200"/>
            </a:xfrm>
          </p:grpSpPr>
          <p:grpSp>
            <p:nvGrpSpPr>
              <p:cNvPr id="185" name="Google Shape;185;p6"/>
              <p:cNvGrpSpPr/>
              <p:nvPr/>
            </p:nvGrpSpPr>
            <p:grpSpPr>
              <a:xfrm>
                <a:off x="288" y="768"/>
                <a:ext cx="5136" cy="1200"/>
                <a:chOff x="288" y="768"/>
                <a:chExt cx="5136" cy="1200"/>
              </a:xfrm>
            </p:grpSpPr>
            <p:sp>
              <p:nvSpPr>
                <p:cNvPr id="186" name="Google Shape;186;p6"/>
                <p:cNvSpPr/>
                <p:nvPr/>
              </p:nvSpPr>
              <p:spPr>
                <a:xfrm>
                  <a:off x="288" y="768"/>
                  <a:ext cx="1008" cy="1200"/>
                </a:xfrm>
                <a:prstGeom prst="can">
                  <a:avLst>
                    <a:gd fmla="val 29762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187" name="Google Shape;187;p6"/>
                <p:cNvSpPr/>
                <p:nvPr/>
              </p:nvSpPr>
              <p:spPr>
                <a:xfrm>
                  <a:off x="4416" y="768"/>
                  <a:ext cx="1008" cy="1200"/>
                </a:xfrm>
                <a:prstGeom prst="can">
                  <a:avLst>
                    <a:gd fmla="val 29762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</p:grpSp>
          <p:grpSp>
            <p:nvGrpSpPr>
              <p:cNvPr id="188" name="Google Shape;188;p6"/>
              <p:cNvGrpSpPr/>
              <p:nvPr/>
            </p:nvGrpSpPr>
            <p:grpSpPr>
              <a:xfrm>
                <a:off x="912" y="1056"/>
                <a:ext cx="4499" cy="586"/>
                <a:chOff x="912" y="1056"/>
                <a:chExt cx="4499" cy="586"/>
              </a:xfrm>
            </p:grpSpPr>
            <p:sp>
              <p:nvSpPr>
                <p:cNvPr id="189" name="Google Shape;189;p6"/>
                <p:cNvSpPr/>
                <p:nvPr/>
              </p:nvSpPr>
              <p:spPr>
                <a:xfrm>
                  <a:off x="912" y="1056"/>
                  <a:ext cx="323" cy="586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rgbClr val="DDDDDD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190" name="Google Shape;190;p6"/>
                <p:cNvSpPr/>
                <p:nvPr/>
              </p:nvSpPr>
              <p:spPr>
                <a:xfrm>
                  <a:off x="5088" y="1056"/>
                  <a:ext cx="323" cy="586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rgbClr val="DDDDDD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</p:grpSp>
          <p:grpSp>
            <p:nvGrpSpPr>
              <p:cNvPr id="191" name="Google Shape;191;p6"/>
              <p:cNvGrpSpPr/>
              <p:nvPr/>
            </p:nvGrpSpPr>
            <p:grpSpPr>
              <a:xfrm>
                <a:off x="285" y="1668"/>
                <a:ext cx="5139" cy="300"/>
                <a:chOff x="285" y="1668"/>
                <a:chExt cx="5139" cy="300"/>
              </a:xfrm>
            </p:grpSpPr>
            <p:grpSp>
              <p:nvGrpSpPr>
                <p:cNvPr id="192" name="Google Shape;192;p6"/>
                <p:cNvGrpSpPr/>
                <p:nvPr/>
              </p:nvGrpSpPr>
              <p:grpSpPr>
                <a:xfrm>
                  <a:off x="285" y="1668"/>
                  <a:ext cx="1008" cy="300"/>
                  <a:chOff x="285" y="1668"/>
                  <a:chExt cx="1008" cy="300"/>
                </a:xfrm>
              </p:grpSpPr>
              <p:sp>
                <p:nvSpPr>
                  <p:cNvPr id="193" name="Google Shape;193;p6"/>
                  <p:cNvSpPr/>
                  <p:nvPr/>
                </p:nvSpPr>
                <p:spPr>
                  <a:xfrm>
                    <a:off x="285" y="1668"/>
                    <a:ext cx="1008" cy="3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194" name="Google Shape;194;p6"/>
                  <p:cNvSpPr/>
                  <p:nvPr/>
                </p:nvSpPr>
                <p:spPr>
                  <a:xfrm>
                    <a:off x="714" y="1803"/>
                    <a:ext cx="158" cy="47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p:grpSp>
            <p:sp>
              <p:nvSpPr>
                <p:cNvPr id="195" name="Google Shape;195;p6"/>
                <p:cNvSpPr/>
                <p:nvPr/>
              </p:nvSpPr>
              <p:spPr>
                <a:xfrm>
                  <a:off x="4416" y="1668"/>
                  <a:ext cx="1008" cy="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196" name="Google Shape;196;p6"/>
                <p:cNvSpPr/>
                <p:nvPr/>
              </p:nvSpPr>
              <p:spPr>
                <a:xfrm>
                  <a:off x="4845" y="1803"/>
                  <a:ext cx="158" cy="47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</p:grpSp>
        </p:grpSp>
        <p:grpSp>
          <p:nvGrpSpPr>
            <p:cNvPr id="197" name="Google Shape;197;p6"/>
            <p:cNvGrpSpPr/>
            <p:nvPr/>
          </p:nvGrpSpPr>
          <p:grpSpPr>
            <a:xfrm>
              <a:off x="694" y="1824"/>
              <a:ext cx="4323" cy="1801"/>
              <a:chOff x="694" y="1824"/>
              <a:chExt cx="4323" cy="1801"/>
            </a:xfrm>
          </p:grpSpPr>
          <p:grpSp>
            <p:nvGrpSpPr>
              <p:cNvPr id="198" name="Google Shape;198;p6"/>
              <p:cNvGrpSpPr/>
              <p:nvPr/>
            </p:nvGrpSpPr>
            <p:grpSpPr>
              <a:xfrm>
                <a:off x="694" y="1968"/>
                <a:ext cx="4323" cy="1657"/>
                <a:chOff x="694" y="1968"/>
                <a:chExt cx="4323" cy="1657"/>
              </a:xfrm>
            </p:grpSpPr>
            <p:grpSp>
              <p:nvGrpSpPr>
                <p:cNvPr id="199" name="Google Shape;199;p6"/>
                <p:cNvGrpSpPr/>
                <p:nvPr/>
              </p:nvGrpSpPr>
              <p:grpSpPr>
                <a:xfrm>
                  <a:off x="720" y="1968"/>
                  <a:ext cx="4297" cy="1657"/>
                  <a:chOff x="720" y="1968"/>
                  <a:chExt cx="4297" cy="1657"/>
                </a:xfrm>
              </p:grpSpPr>
              <p:grpSp>
                <p:nvGrpSpPr>
                  <p:cNvPr id="200" name="Google Shape;200;p6"/>
                  <p:cNvGrpSpPr/>
                  <p:nvPr/>
                </p:nvGrpSpPr>
                <p:grpSpPr>
                  <a:xfrm>
                    <a:off x="720" y="1968"/>
                    <a:ext cx="4272" cy="1632"/>
                    <a:chOff x="720" y="1968"/>
                    <a:chExt cx="4272" cy="1632"/>
                  </a:xfrm>
                </p:grpSpPr>
                <p:sp>
                  <p:nvSpPr>
                    <p:cNvPr id="201" name="Google Shape;201;p6"/>
                    <p:cNvSpPr/>
                    <p:nvPr/>
                  </p:nvSpPr>
                  <p:spPr>
                    <a:xfrm>
                      <a:off x="720" y="1968"/>
                      <a:ext cx="144" cy="1632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202" name="Google Shape;202;p6"/>
                    <p:cNvSpPr/>
                    <p:nvPr/>
                  </p:nvSpPr>
                  <p:spPr>
                    <a:xfrm>
                      <a:off x="4848" y="1968"/>
                      <a:ext cx="144" cy="1632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203" name="Google Shape;203;p6"/>
                    <p:cNvSpPr/>
                    <p:nvPr/>
                  </p:nvSpPr>
                  <p:spPr>
                    <a:xfrm rot="5400000">
                      <a:off x="1560" y="2616"/>
                      <a:ext cx="144" cy="1824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204" name="Google Shape;204;p6"/>
                    <p:cNvSpPr/>
                    <p:nvPr/>
                  </p:nvSpPr>
                  <p:spPr>
                    <a:xfrm rot="5400000">
                      <a:off x="4008" y="2616"/>
                      <a:ext cx="144" cy="1824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</p:grpSp>
              <p:grpSp>
                <p:nvGrpSpPr>
                  <p:cNvPr id="205" name="Google Shape;205;p6"/>
                  <p:cNvGrpSpPr/>
                  <p:nvPr/>
                </p:nvGrpSpPr>
                <p:grpSpPr>
                  <a:xfrm flipH="1">
                    <a:off x="4713" y="3312"/>
                    <a:ext cx="304" cy="313"/>
                    <a:chOff x="690" y="3312"/>
                    <a:chExt cx="304" cy="313"/>
                  </a:xfrm>
                </p:grpSpPr>
                <p:grpSp>
                  <p:nvGrpSpPr>
                    <p:cNvPr id="206" name="Google Shape;206;p6"/>
                    <p:cNvGrpSpPr/>
                    <p:nvPr/>
                  </p:nvGrpSpPr>
                  <p:grpSpPr>
                    <a:xfrm>
                      <a:off x="702" y="3324"/>
                      <a:ext cx="288" cy="288"/>
                      <a:chOff x="702" y="3324"/>
                      <a:chExt cx="288" cy="288"/>
                    </a:xfrm>
                  </p:grpSpPr>
                  <p:sp>
                    <p:nvSpPr>
                      <p:cNvPr id="207" name="Google Shape;207;p6"/>
                      <p:cNvSpPr/>
                      <p:nvPr/>
                    </p:nvSpPr>
                    <p:spPr>
                      <a:xfrm>
                        <a:off x="702" y="3438"/>
                        <a:ext cx="288" cy="174"/>
                      </a:xfrm>
                      <a:prstGeom prst="roundRect">
                        <a:avLst>
                          <a:gd fmla="val 25287" name="adj"/>
                        </a:avLst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p:txBody>
                  </p:sp>
                  <p:sp>
                    <p:nvSpPr>
                      <p:cNvPr id="208" name="Google Shape;208;p6"/>
                      <p:cNvSpPr/>
                      <p:nvPr/>
                    </p:nvSpPr>
                    <p:spPr>
                      <a:xfrm rot="5400000">
                        <a:off x="645" y="3381"/>
                        <a:ext cx="288" cy="174"/>
                      </a:xfrm>
                      <a:prstGeom prst="roundRect">
                        <a:avLst>
                          <a:gd fmla="val 25287" name="adj"/>
                        </a:avLst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p:txBody>
                  </p:sp>
                </p:grpSp>
                <p:sp>
                  <p:nvSpPr>
                    <p:cNvPr id="209" name="Google Shape;209;p6"/>
                    <p:cNvSpPr/>
                    <p:nvPr/>
                  </p:nvSpPr>
                  <p:spPr>
                    <a:xfrm>
                      <a:off x="768" y="3444"/>
                      <a:ext cx="192" cy="165"/>
                    </a:xfrm>
                    <a:prstGeom prst="flowChartAlternateProcess">
                      <a:avLst/>
                    </a:prstGeom>
                    <a:solidFill>
                      <a:schemeClr val="folHlink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210" name="Google Shape;210;p6"/>
                    <p:cNvSpPr/>
                    <p:nvPr/>
                  </p:nvSpPr>
                  <p:spPr>
                    <a:xfrm>
                      <a:off x="690" y="3312"/>
                      <a:ext cx="195" cy="47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211" name="Google Shape;211;p6"/>
                    <p:cNvSpPr/>
                    <p:nvPr/>
                  </p:nvSpPr>
                  <p:spPr>
                    <a:xfrm rot="5400000">
                      <a:off x="873" y="3504"/>
                      <a:ext cx="195" cy="47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</p:grpSp>
            </p:grpSp>
            <p:grpSp>
              <p:nvGrpSpPr>
                <p:cNvPr id="212" name="Google Shape;212;p6"/>
                <p:cNvGrpSpPr/>
                <p:nvPr/>
              </p:nvGrpSpPr>
              <p:grpSpPr>
                <a:xfrm>
                  <a:off x="694" y="3312"/>
                  <a:ext cx="304" cy="313"/>
                  <a:chOff x="690" y="3312"/>
                  <a:chExt cx="304" cy="313"/>
                </a:xfrm>
              </p:grpSpPr>
              <p:grpSp>
                <p:nvGrpSpPr>
                  <p:cNvPr id="213" name="Google Shape;213;p6"/>
                  <p:cNvGrpSpPr/>
                  <p:nvPr/>
                </p:nvGrpSpPr>
                <p:grpSpPr>
                  <a:xfrm>
                    <a:off x="702" y="3324"/>
                    <a:ext cx="288" cy="288"/>
                    <a:chOff x="702" y="3324"/>
                    <a:chExt cx="288" cy="288"/>
                  </a:xfrm>
                </p:grpSpPr>
                <p:sp>
                  <p:nvSpPr>
                    <p:cNvPr id="214" name="Google Shape;214;p6"/>
                    <p:cNvSpPr/>
                    <p:nvPr/>
                  </p:nvSpPr>
                  <p:spPr>
                    <a:xfrm>
                      <a:off x="702" y="3438"/>
                      <a:ext cx="288" cy="174"/>
                    </a:xfrm>
                    <a:prstGeom prst="roundRect">
                      <a:avLst>
                        <a:gd fmla="val 25287" name="adj"/>
                      </a:avLst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215" name="Google Shape;215;p6"/>
                    <p:cNvSpPr/>
                    <p:nvPr/>
                  </p:nvSpPr>
                  <p:spPr>
                    <a:xfrm rot="5400000">
                      <a:off x="645" y="3381"/>
                      <a:ext cx="288" cy="174"/>
                    </a:xfrm>
                    <a:prstGeom prst="roundRect">
                      <a:avLst>
                        <a:gd fmla="val 25287" name="adj"/>
                      </a:avLst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</p:grpSp>
              <p:sp>
                <p:nvSpPr>
                  <p:cNvPr id="216" name="Google Shape;216;p6"/>
                  <p:cNvSpPr/>
                  <p:nvPr/>
                </p:nvSpPr>
                <p:spPr>
                  <a:xfrm>
                    <a:off x="768" y="3444"/>
                    <a:ext cx="192" cy="165"/>
                  </a:xfrm>
                  <a:prstGeom prst="flowChartAlternateProcess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217" name="Google Shape;217;p6"/>
                  <p:cNvSpPr/>
                  <p:nvPr/>
                </p:nvSpPr>
                <p:spPr>
                  <a:xfrm>
                    <a:off x="690" y="3312"/>
                    <a:ext cx="195" cy="47"/>
                  </a:xfrm>
                  <a:prstGeom prst="rect">
                    <a:avLst/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218" name="Google Shape;218;p6"/>
                  <p:cNvSpPr/>
                  <p:nvPr/>
                </p:nvSpPr>
                <p:spPr>
                  <a:xfrm rot="5400000">
                    <a:off x="873" y="3504"/>
                    <a:ext cx="195" cy="47"/>
                  </a:xfrm>
                  <a:prstGeom prst="rect">
                    <a:avLst/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p:grpSp>
          </p:grpSp>
          <p:grpSp>
            <p:nvGrpSpPr>
              <p:cNvPr id="219" name="Google Shape;219;p6"/>
              <p:cNvGrpSpPr/>
              <p:nvPr/>
            </p:nvGrpSpPr>
            <p:grpSpPr>
              <a:xfrm>
                <a:off x="720" y="1824"/>
                <a:ext cx="4275" cy="144"/>
                <a:chOff x="720" y="1824"/>
                <a:chExt cx="4275" cy="144"/>
              </a:xfrm>
            </p:grpSpPr>
            <p:cxnSp>
              <p:nvCxnSpPr>
                <p:cNvPr id="220" name="Google Shape;220;p6"/>
                <p:cNvCxnSpPr/>
                <p:nvPr/>
              </p:nvCxnSpPr>
              <p:spPr>
                <a:xfrm rot="10800000">
                  <a:off x="720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1" name="Google Shape;221;p6"/>
                <p:cNvCxnSpPr/>
                <p:nvPr/>
              </p:nvCxnSpPr>
              <p:spPr>
                <a:xfrm rot="10800000">
                  <a:off x="864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2" name="Google Shape;222;p6"/>
                <p:cNvCxnSpPr/>
                <p:nvPr/>
              </p:nvCxnSpPr>
              <p:spPr>
                <a:xfrm rot="10800000">
                  <a:off x="4851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3" name="Google Shape;223;p6"/>
                <p:cNvCxnSpPr/>
                <p:nvPr/>
              </p:nvCxnSpPr>
              <p:spPr>
                <a:xfrm rot="10800000">
                  <a:off x="4995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224" name="Google Shape;224;p6"/>
          <p:cNvGrpSpPr/>
          <p:nvPr/>
        </p:nvGrpSpPr>
        <p:grpSpPr>
          <a:xfrm>
            <a:off x="4367214" y="3208339"/>
            <a:ext cx="5032375" cy="2746375"/>
            <a:chOff x="1392" y="1296"/>
            <a:chExt cx="4224" cy="2304"/>
          </a:xfrm>
        </p:grpSpPr>
        <p:cxnSp>
          <p:nvCxnSpPr>
            <p:cNvPr id="225" name="Google Shape;225;p6"/>
            <p:cNvCxnSpPr/>
            <p:nvPr/>
          </p:nvCxnSpPr>
          <p:spPr>
            <a:xfrm rot="10800000">
              <a:off x="1392" y="1296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6" name="Google Shape;226;p6"/>
            <p:cNvCxnSpPr/>
            <p:nvPr/>
          </p:nvCxnSpPr>
          <p:spPr>
            <a:xfrm rot="10800000">
              <a:off x="5040" y="3600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descr="Gotas" id="227" name="Google Shape;227;p6"/>
          <p:cNvSpPr/>
          <p:nvPr/>
        </p:nvSpPr>
        <p:spPr>
          <a:xfrm rot="5400000">
            <a:off x="7394575" y="5033963"/>
            <a:ext cx="165100" cy="1676400"/>
          </a:xfrm>
          <a:prstGeom prst="rect">
            <a:avLst/>
          </a:prstGeom>
          <a:blipFill rotWithShape="0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Gotas" id="228" name="Google Shape;228;p6"/>
          <p:cNvSpPr/>
          <p:nvPr/>
        </p:nvSpPr>
        <p:spPr>
          <a:xfrm>
            <a:off x="8494713" y="4010025"/>
            <a:ext cx="165100" cy="159385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Gotas" id="229" name="Google Shape;229;p6"/>
          <p:cNvSpPr/>
          <p:nvPr/>
        </p:nvSpPr>
        <p:spPr>
          <a:xfrm flipH="1">
            <a:off x="7969250" y="3265489"/>
            <a:ext cx="1201738" cy="744537"/>
          </a:xfrm>
          <a:prstGeom prst="can">
            <a:avLst>
              <a:gd fmla="val 50000" name="adj"/>
            </a:avLst>
          </a:prstGeom>
          <a:blipFill rotWithShape="0">
            <a:blip r:embed="rId3">
              <a:alphaModFix/>
            </a:blip>
            <a:tile algn="tl" flip="none" tx="-12" sx="100000" ty="0" sy="100000"/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30" name="Google Shape;230;p6"/>
          <p:cNvGrpSpPr/>
          <p:nvPr/>
        </p:nvGrpSpPr>
        <p:grpSpPr>
          <a:xfrm>
            <a:off x="5853114" y="4867275"/>
            <a:ext cx="573087" cy="687388"/>
            <a:chOff x="3984" y="2400"/>
            <a:chExt cx="480" cy="576"/>
          </a:xfrm>
        </p:grpSpPr>
        <p:sp>
          <p:nvSpPr>
            <p:cNvPr id="231" name="Google Shape;231;p6"/>
            <p:cNvSpPr/>
            <p:nvPr/>
          </p:nvSpPr>
          <p:spPr>
            <a:xfrm>
              <a:off x="4176" y="2448"/>
              <a:ext cx="96" cy="528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3984" y="2400"/>
              <a:ext cx="480" cy="96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4026" y="2424"/>
              <a:ext cx="96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350" y="2424"/>
              <a:ext cx="96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35" name="Google Shape;235;p6"/>
          <p:cNvGrpSpPr/>
          <p:nvPr/>
        </p:nvGrpSpPr>
        <p:grpSpPr>
          <a:xfrm>
            <a:off x="5653089" y="5554663"/>
            <a:ext cx="973137" cy="628650"/>
            <a:chOff x="2472" y="3264"/>
            <a:chExt cx="816" cy="528"/>
          </a:xfrm>
        </p:grpSpPr>
        <p:sp>
          <p:nvSpPr>
            <p:cNvPr id="236" name="Google Shape;236;p6"/>
            <p:cNvSpPr/>
            <p:nvPr/>
          </p:nvSpPr>
          <p:spPr>
            <a:xfrm>
              <a:off x="2472" y="3432"/>
              <a:ext cx="816" cy="192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2622" y="3264"/>
              <a:ext cx="528" cy="528"/>
            </a:xfrm>
            <a:prstGeom prst="ellipse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2736" y="3312"/>
              <a:ext cx="384" cy="38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39" name="Google Shape;239;p6"/>
          <p:cNvGrpSpPr/>
          <p:nvPr/>
        </p:nvGrpSpPr>
        <p:grpSpPr>
          <a:xfrm>
            <a:off x="3051176" y="3036889"/>
            <a:ext cx="2596159" cy="2917229"/>
            <a:chOff x="288" y="1152"/>
            <a:chExt cx="2179" cy="2448"/>
          </a:xfrm>
        </p:grpSpPr>
        <p:grpSp>
          <p:nvGrpSpPr>
            <p:cNvPr id="240" name="Google Shape;240;p6"/>
            <p:cNvGrpSpPr/>
            <p:nvPr/>
          </p:nvGrpSpPr>
          <p:grpSpPr>
            <a:xfrm>
              <a:off x="288" y="1152"/>
              <a:ext cx="1008" cy="2154"/>
              <a:chOff x="288" y="1152"/>
              <a:chExt cx="1008" cy="2154"/>
            </a:xfrm>
          </p:grpSpPr>
          <p:sp>
            <p:nvSpPr>
              <p:cNvPr descr="Gotas" id="241" name="Google Shape;241;p6"/>
              <p:cNvSpPr/>
              <p:nvPr/>
            </p:nvSpPr>
            <p:spPr>
              <a:xfrm>
                <a:off x="288" y="1152"/>
                <a:ext cx="1008" cy="816"/>
              </a:xfrm>
              <a:prstGeom prst="can">
                <a:avLst>
                  <a:gd fmla="val 37380" name="adj"/>
                </a:avLst>
              </a:prstGeom>
              <a:blipFill rotWithShape="1">
                <a:blip r:embed="rId3">
                  <a:alphaModFix/>
                </a:blip>
                <a:tile algn="tl" flip="none" tx="0" sx="100000" ty="0" sy="100000"/>
              </a:blip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descr="Gotas" id="242" name="Google Shape;242;p6"/>
              <p:cNvSpPr/>
              <p:nvPr/>
            </p:nvSpPr>
            <p:spPr>
              <a:xfrm>
                <a:off x="726" y="1968"/>
                <a:ext cx="138" cy="1338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algn="tl" flip="none" tx="0" sx="100000" ty="0" sy="100000"/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descr="Gotas" id="243" name="Google Shape;243;p6"/>
            <p:cNvSpPr/>
            <p:nvPr/>
          </p:nvSpPr>
          <p:spPr>
            <a:xfrm rot="5400000">
              <a:off x="1667" y="2800"/>
              <a:ext cx="138" cy="1461"/>
            </a:xfrm>
            <a:prstGeom prst="rect">
              <a:avLst/>
            </a:prstGeom>
            <a:blipFill rotWithShape="0">
              <a:blip r:embed="rId3">
                <a:alphaModFix/>
              </a:blip>
              <a:tile algn="tl" flip="none" tx="1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44" name="Google Shape;244;p6"/>
          <p:cNvSpPr txBox="1"/>
          <p:nvPr>
            <p:ph type="title"/>
          </p:nvPr>
        </p:nvSpPr>
        <p:spPr>
          <a:xfrm>
            <a:off x="1704165" y="1264196"/>
            <a:ext cx="9557712" cy="355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termos um movimento de água, é necessário um desnível de água (pressão).</a:t>
            </a:r>
            <a:b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4572000" y="62220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7"/>
          <p:cNvGrpSpPr/>
          <p:nvPr/>
        </p:nvGrpSpPr>
        <p:grpSpPr>
          <a:xfrm>
            <a:off x="3048001" y="2592388"/>
            <a:ext cx="6119813" cy="3402012"/>
            <a:chOff x="285" y="768"/>
            <a:chExt cx="5139" cy="2857"/>
          </a:xfrm>
        </p:grpSpPr>
        <p:grpSp>
          <p:nvGrpSpPr>
            <p:cNvPr id="252" name="Google Shape;252;p7"/>
            <p:cNvGrpSpPr/>
            <p:nvPr/>
          </p:nvGrpSpPr>
          <p:grpSpPr>
            <a:xfrm>
              <a:off x="285" y="768"/>
              <a:ext cx="5139" cy="1200"/>
              <a:chOff x="285" y="768"/>
              <a:chExt cx="5139" cy="1200"/>
            </a:xfrm>
          </p:grpSpPr>
          <p:grpSp>
            <p:nvGrpSpPr>
              <p:cNvPr id="253" name="Google Shape;253;p7"/>
              <p:cNvGrpSpPr/>
              <p:nvPr/>
            </p:nvGrpSpPr>
            <p:grpSpPr>
              <a:xfrm>
                <a:off x="288" y="768"/>
                <a:ext cx="5136" cy="1200"/>
                <a:chOff x="288" y="768"/>
                <a:chExt cx="5136" cy="1200"/>
              </a:xfrm>
            </p:grpSpPr>
            <p:sp>
              <p:nvSpPr>
                <p:cNvPr id="254" name="Google Shape;254;p7"/>
                <p:cNvSpPr/>
                <p:nvPr/>
              </p:nvSpPr>
              <p:spPr>
                <a:xfrm>
                  <a:off x="288" y="768"/>
                  <a:ext cx="1008" cy="1200"/>
                </a:xfrm>
                <a:prstGeom prst="can">
                  <a:avLst>
                    <a:gd fmla="val 29762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55" name="Google Shape;255;p7"/>
                <p:cNvSpPr/>
                <p:nvPr/>
              </p:nvSpPr>
              <p:spPr>
                <a:xfrm>
                  <a:off x="4416" y="768"/>
                  <a:ext cx="1008" cy="1200"/>
                </a:xfrm>
                <a:prstGeom prst="can">
                  <a:avLst>
                    <a:gd fmla="val 29762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</p:grpSp>
          <p:grpSp>
            <p:nvGrpSpPr>
              <p:cNvPr id="256" name="Google Shape;256;p7"/>
              <p:cNvGrpSpPr/>
              <p:nvPr/>
            </p:nvGrpSpPr>
            <p:grpSpPr>
              <a:xfrm>
                <a:off x="912" y="1056"/>
                <a:ext cx="4499" cy="586"/>
                <a:chOff x="912" y="1056"/>
                <a:chExt cx="4499" cy="586"/>
              </a:xfrm>
            </p:grpSpPr>
            <p:sp>
              <p:nvSpPr>
                <p:cNvPr id="257" name="Google Shape;257;p7"/>
                <p:cNvSpPr/>
                <p:nvPr/>
              </p:nvSpPr>
              <p:spPr>
                <a:xfrm>
                  <a:off x="912" y="1056"/>
                  <a:ext cx="323" cy="586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rgbClr val="DDDDDD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58" name="Google Shape;258;p7"/>
                <p:cNvSpPr/>
                <p:nvPr/>
              </p:nvSpPr>
              <p:spPr>
                <a:xfrm>
                  <a:off x="5088" y="1056"/>
                  <a:ext cx="323" cy="586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rgbClr val="DDDDDD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</p:grpSp>
          <p:grpSp>
            <p:nvGrpSpPr>
              <p:cNvPr id="259" name="Google Shape;259;p7"/>
              <p:cNvGrpSpPr/>
              <p:nvPr/>
            </p:nvGrpSpPr>
            <p:grpSpPr>
              <a:xfrm>
                <a:off x="285" y="1668"/>
                <a:ext cx="5139" cy="300"/>
                <a:chOff x="285" y="1668"/>
                <a:chExt cx="5139" cy="300"/>
              </a:xfrm>
            </p:grpSpPr>
            <p:grpSp>
              <p:nvGrpSpPr>
                <p:cNvPr id="260" name="Google Shape;260;p7"/>
                <p:cNvGrpSpPr/>
                <p:nvPr/>
              </p:nvGrpSpPr>
              <p:grpSpPr>
                <a:xfrm>
                  <a:off x="285" y="1668"/>
                  <a:ext cx="1008" cy="300"/>
                  <a:chOff x="285" y="1668"/>
                  <a:chExt cx="1008" cy="300"/>
                </a:xfrm>
              </p:grpSpPr>
              <p:sp>
                <p:nvSpPr>
                  <p:cNvPr id="261" name="Google Shape;261;p7"/>
                  <p:cNvSpPr/>
                  <p:nvPr/>
                </p:nvSpPr>
                <p:spPr>
                  <a:xfrm>
                    <a:off x="285" y="1668"/>
                    <a:ext cx="1008" cy="3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262" name="Google Shape;262;p7"/>
                  <p:cNvSpPr/>
                  <p:nvPr/>
                </p:nvSpPr>
                <p:spPr>
                  <a:xfrm>
                    <a:off x="714" y="1803"/>
                    <a:ext cx="158" cy="47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p:grpSp>
            <p:sp>
              <p:nvSpPr>
                <p:cNvPr id="263" name="Google Shape;263;p7"/>
                <p:cNvSpPr/>
                <p:nvPr/>
              </p:nvSpPr>
              <p:spPr>
                <a:xfrm>
                  <a:off x="4416" y="1668"/>
                  <a:ext cx="1008" cy="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4845" y="1803"/>
                  <a:ext cx="158" cy="47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</p:grpSp>
        </p:grpSp>
        <p:grpSp>
          <p:nvGrpSpPr>
            <p:cNvPr id="265" name="Google Shape;265;p7"/>
            <p:cNvGrpSpPr/>
            <p:nvPr/>
          </p:nvGrpSpPr>
          <p:grpSpPr>
            <a:xfrm>
              <a:off x="694" y="1824"/>
              <a:ext cx="4323" cy="1801"/>
              <a:chOff x="694" y="1824"/>
              <a:chExt cx="4323" cy="1801"/>
            </a:xfrm>
          </p:grpSpPr>
          <p:grpSp>
            <p:nvGrpSpPr>
              <p:cNvPr id="266" name="Google Shape;266;p7"/>
              <p:cNvGrpSpPr/>
              <p:nvPr/>
            </p:nvGrpSpPr>
            <p:grpSpPr>
              <a:xfrm>
                <a:off x="694" y="1968"/>
                <a:ext cx="4323" cy="1657"/>
                <a:chOff x="694" y="1968"/>
                <a:chExt cx="4323" cy="1657"/>
              </a:xfrm>
            </p:grpSpPr>
            <p:grpSp>
              <p:nvGrpSpPr>
                <p:cNvPr id="267" name="Google Shape;267;p7"/>
                <p:cNvGrpSpPr/>
                <p:nvPr/>
              </p:nvGrpSpPr>
              <p:grpSpPr>
                <a:xfrm>
                  <a:off x="720" y="1968"/>
                  <a:ext cx="4297" cy="1657"/>
                  <a:chOff x="720" y="1968"/>
                  <a:chExt cx="4297" cy="1657"/>
                </a:xfrm>
              </p:grpSpPr>
              <p:grpSp>
                <p:nvGrpSpPr>
                  <p:cNvPr id="268" name="Google Shape;268;p7"/>
                  <p:cNvGrpSpPr/>
                  <p:nvPr/>
                </p:nvGrpSpPr>
                <p:grpSpPr>
                  <a:xfrm>
                    <a:off x="720" y="1968"/>
                    <a:ext cx="4272" cy="1632"/>
                    <a:chOff x="720" y="1968"/>
                    <a:chExt cx="4272" cy="1632"/>
                  </a:xfrm>
                </p:grpSpPr>
                <p:sp>
                  <p:nvSpPr>
                    <p:cNvPr id="269" name="Google Shape;269;p7"/>
                    <p:cNvSpPr/>
                    <p:nvPr/>
                  </p:nvSpPr>
                  <p:spPr>
                    <a:xfrm>
                      <a:off x="720" y="1968"/>
                      <a:ext cx="144" cy="1632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270" name="Google Shape;270;p7"/>
                    <p:cNvSpPr/>
                    <p:nvPr/>
                  </p:nvSpPr>
                  <p:spPr>
                    <a:xfrm>
                      <a:off x="4848" y="1968"/>
                      <a:ext cx="144" cy="1632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271" name="Google Shape;271;p7"/>
                    <p:cNvSpPr/>
                    <p:nvPr/>
                  </p:nvSpPr>
                  <p:spPr>
                    <a:xfrm rot="5400000">
                      <a:off x="1560" y="2616"/>
                      <a:ext cx="144" cy="1824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272" name="Google Shape;272;p7"/>
                    <p:cNvSpPr/>
                    <p:nvPr/>
                  </p:nvSpPr>
                  <p:spPr>
                    <a:xfrm rot="5400000">
                      <a:off x="4008" y="2616"/>
                      <a:ext cx="144" cy="1824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</p:grpSp>
              <p:grpSp>
                <p:nvGrpSpPr>
                  <p:cNvPr id="273" name="Google Shape;273;p7"/>
                  <p:cNvGrpSpPr/>
                  <p:nvPr/>
                </p:nvGrpSpPr>
                <p:grpSpPr>
                  <a:xfrm flipH="1">
                    <a:off x="4713" y="3312"/>
                    <a:ext cx="304" cy="313"/>
                    <a:chOff x="690" y="3312"/>
                    <a:chExt cx="304" cy="313"/>
                  </a:xfrm>
                </p:grpSpPr>
                <p:grpSp>
                  <p:nvGrpSpPr>
                    <p:cNvPr id="274" name="Google Shape;274;p7"/>
                    <p:cNvGrpSpPr/>
                    <p:nvPr/>
                  </p:nvGrpSpPr>
                  <p:grpSpPr>
                    <a:xfrm>
                      <a:off x="702" y="3324"/>
                      <a:ext cx="288" cy="288"/>
                      <a:chOff x="702" y="3324"/>
                      <a:chExt cx="288" cy="288"/>
                    </a:xfrm>
                  </p:grpSpPr>
                  <p:sp>
                    <p:nvSpPr>
                      <p:cNvPr id="275" name="Google Shape;275;p7"/>
                      <p:cNvSpPr/>
                      <p:nvPr/>
                    </p:nvSpPr>
                    <p:spPr>
                      <a:xfrm>
                        <a:off x="702" y="3438"/>
                        <a:ext cx="288" cy="174"/>
                      </a:xfrm>
                      <a:prstGeom prst="roundRect">
                        <a:avLst>
                          <a:gd fmla="val 25287" name="adj"/>
                        </a:avLst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p:txBody>
                  </p:sp>
                  <p:sp>
                    <p:nvSpPr>
                      <p:cNvPr id="276" name="Google Shape;276;p7"/>
                      <p:cNvSpPr/>
                      <p:nvPr/>
                    </p:nvSpPr>
                    <p:spPr>
                      <a:xfrm rot="5400000">
                        <a:off x="645" y="3381"/>
                        <a:ext cx="288" cy="174"/>
                      </a:xfrm>
                      <a:prstGeom prst="roundRect">
                        <a:avLst>
                          <a:gd fmla="val 25287" name="adj"/>
                        </a:avLst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p:txBody>
                  </p:sp>
                </p:grpSp>
                <p:sp>
                  <p:nvSpPr>
                    <p:cNvPr id="277" name="Google Shape;277;p7"/>
                    <p:cNvSpPr/>
                    <p:nvPr/>
                  </p:nvSpPr>
                  <p:spPr>
                    <a:xfrm>
                      <a:off x="768" y="3444"/>
                      <a:ext cx="192" cy="165"/>
                    </a:xfrm>
                    <a:prstGeom prst="flowChartAlternateProcess">
                      <a:avLst/>
                    </a:prstGeom>
                    <a:solidFill>
                      <a:schemeClr val="folHlink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278" name="Google Shape;278;p7"/>
                    <p:cNvSpPr/>
                    <p:nvPr/>
                  </p:nvSpPr>
                  <p:spPr>
                    <a:xfrm>
                      <a:off x="690" y="3312"/>
                      <a:ext cx="195" cy="47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279" name="Google Shape;279;p7"/>
                    <p:cNvSpPr/>
                    <p:nvPr/>
                  </p:nvSpPr>
                  <p:spPr>
                    <a:xfrm rot="5400000">
                      <a:off x="873" y="3504"/>
                      <a:ext cx="195" cy="47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</p:grpSp>
            </p:grpSp>
            <p:grpSp>
              <p:nvGrpSpPr>
                <p:cNvPr id="280" name="Google Shape;280;p7"/>
                <p:cNvGrpSpPr/>
                <p:nvPr/>
              </p:nvGrpSpPr>
              <p:grpSpPr>
                <a:xfrm>
                  <a:off x="694" y="3312"/>
                  <a:ext cx="304" cy="313"/>
                  <a:chOff x="690" y="3312"/>
                  <a:chExt cx="304" cy="313"/>
                </a:xfrm>
              </p:grpSpPr>
              <p:grpSp>
                <p:nvGrpSpPr>
                  <p:cNvPr id="281" name="Google Shape;281;p7"/>
                  <p:cNvGrpSpPr/>
                  <p:nvPr/>
                </p:nvGrpSpPr>
                <p:grpSpPr>
                  <a:xfrm>
                    <a:off x="702" y="3324"/>
                    <a:ext cx="288" cy="288"/>
                    <a:chOff x="702" y="3324"/>
                    <a:chExt cx="288" cy="288"/>
                  </a:xfrm>
                </p:grpSpPr>
                <p:sp>
                  <p:nvSpPr>
                    <p:cNvPr id="282" name="Google Shape;282;p7"/>
                    <p:cNvSpPr/>
                    <p:nvPr/>
                  </p:nvSpPr>
                  <p:spPr>
                    <a:xfrm>
                      <a:off x="702" y="3438"/>
                      <a:ext cx="288" cy="174"/>
                    </a:xfrm>
                    <a:prstGeom prst="roundRect">
                      <a:avLst>
                        <a:gd fmla="val 25287" name="adj"/>
                      </a:avLst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283" name="Google Shape;283;p7"/>
                    <p:cNvSpPr/>
                    <p:nvPr/>
                  </p:nvSpPr>
                  <p:spPr>
                    <a:xfrm rot="5400000">
                      <a:off x="645" y="3381"/>
                      <a:ext cx="288" cy="174"/>
                    </a:xfrm>
                    <a:prstGeom prst="roundRect">
                      <a:avLst>
                        <a:gd fmla="val 25287" name="adj"/>
                      </a:avLst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</p:grpSp>
              <p:sp>
                <p:nvSpPr>
                  <p:cNvPr id="284" name="Google Shape;284;p7"/>
                  <p:cNvSpPr/>
                  <p:nvPr/>
                </p:nvSpPr>
                <p:spPr>
                  <a:xfrm>
                    <a:off x="768" y="3444"/>
                    <a:ext cx="192" cy="165"/>
                  </a:xfrm>
                  <a:prstGeom prst="flowChartAlternateProcess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285" name="Google Shape;285;p7"/>
                  <p:cNvSpPr/>
                  <p:nvPr/>
                </p:nvSpPr>
                <p:spPr>
                  <a:xfrm>
                    <a:off x="690" y="3312"/>
                    <a:ext cx="195" cy="47"/>
                  </a:xfrm>
                  <a:prstGeom prst="rect">
                    <a:avLst/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286" name="Google Shape;286;p7"/>
                  <p:cNvSpPr/>
                  <p:nvPr/>
                </p:nvSpPr>
                <p:spPr>
                  <a:xfrm rot="5400000">
                    <a:off x="873" y="3504"/>
                    <a:ext cx="195" cy="47"/>
                  </a:xfrm>
                  <a:prstGeom prst="rect">
                    <a:avLst/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p:grpSp>
          </p:grpSp>
          <p:grpSp>
            <p:nvGrpSpPr>
              <p:cNvPr id="287" name="Google Shape;287;p7"/>
              <p:cNvGrpSpPr/>
              <p:nvPr/>
            </p:nvGrpSpPr>
            <p:grpSpPr>
              <a:xfrm>
                <a:off x="720" y="1824"/>
                <a:ext cx="4275" cy="144"/>
                <a:chOff x="720" y="1824"/>
                <a:chExt cx="4275" cy="144"/>
              </a:xfrm>
            </p:grpSpPr>
            <p:cxnSp>
              <p:nvCxnSpPr>
                <p:cNvPr id="288" name="Google Shape;288;p7"/>
                <p:cNvCxnSpPr/>
                <p:nvPr/>
              </p:nvCxnSpPr>
              <p:spPr>
                <a:xfrm rot="10800000">
                  <a:off x="720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9" name="Google Shape;289;p7"/>
                <p:cNvCxnSpPr/>
                <p:nvPr/>
              </p:nvCxnSpPr>
              <p:spPr>
                <a:xfrm rot="10800000">
                  <a:off x="864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0" name="Google Shape;290;p7"/>
                <p:cNvCxnSpPr/>
                <p:nvPr/>
              </p:nvCxnSpPr>
              <p:spPr>
                <a:xfrm rot="10800000">
                  <a:off x="4851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1" name="Google Shape;291;p7"/>
                <p:cNvCxnSpPr/>
                <p:nvPr/>
              </p:nvCxnSpPr>
              <p:spPr>
                <a:xfrm rot="10800000">
                  <a:off x="4995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292" name="Google Shape;292;p7"/>
          <p:cNvSpPr txBox="1"/>
          <p:nvPr/>
        </p:nvSpPr>
        <p:spPr>
          <a:xfrm>
            <a:off x="6054725" y="1774826"/>
            <a:ext cx="184150" cy="100647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FF33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 u="sng">
              <a:solidFill>
                <a:srgbClr val="9999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93" name="Google Shape;293;p7"/>
          <p:cNvGrpSpPr/>
          <p:nvPr/>
        </p:nvGrpSpPr>
        <p:grpSpPr>
          <a:xfrm>
            <a:off x="4365625" y="3221038"/>
            <a:ext cx="5030788" cy="2743200"/>
            <a:chOff x="1392" y="1296"/>
            <a:chExt cx="4224" cy="2304"/>
          </a:xfrm>
        </p:grpSpPr>
        <p:cxnSp>
          <p:nvCxnSpPr>
            <p:cNvPr id="294" name="Google Shape;294;p7"/>
            <p:cNvCxnSpPr/>
            <p:nvPr/>
          </p:nvCxnSpPr>
          <p:spPr>
            <a:xfrm rot="10800000">
              <a:off x="1392" y="1296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5" name="Google Shape;295;p7"/>
            <p:cNvCxnSpPr/>
            <p:nvPr/>
          </p:nvCxnSpPr>
          <p:spPr>
            <a:xfrm rot="10800000">
              <a:off x="5040" y="3600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descr="Gotas" id="296" name="Google Shape;296;p7"/>
          <p:cNvSpPr/>
          <p:nvPr/>
        </p:nvSpPr>
        <p:spPr>
          <a:xfrm rot="5400000">
            <a:off x="7392194" y="5044282"/>
            <a:ext cx="165100" cy="1674812"/>
          </a:xfrm>
          <a:prstGeom prst="rect">
            <a:avLst/>
          </a:prstGeom>
          <a:blipFill rotWithShape="0">
            <a:blip r:embed="rId3">
              <a:alphaModFix/>
            </a:blip>
            <a:tile algn="tl" flip="none" tx="12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Gotas" id="297" name="Google Shape;297;p7"/>
          <p:cNvSpPr/>
          <p:nvPr/>
        </p:nvSpPr>
        <p:spPr>
          <a:xfrm>
            <a:off x="8493126" y="4021138"/>
            <a:ext cx="163513" cy="1592262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Gotas" id="298" name="Google Shape;298;p7"/>
          <p:cNvSpPr/>
          <p:nvPr/>
        </p:nvSpPr>
        <p:spPr>
          <a:xfrm flipH="1">
            <a:off x="7967663" y="3278188"/>
            <a:ext cx="1200150" cy="742950"/>
          </a:xfrm>
          <a:prstGeom prst="can">
            <a:avLst>
              <a:gd fmla="val 50000" name="adj"/>
            </a:avLst>
          </a:prstGeom>
          <a:blipFill rotWithShape="0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99" name="Google Shape;299;p7"/>
          <p:cNvGrpSpPr/>
          <p:nvPr/>
        </p:nvGrpSpPr>
        <p:grpSpPr>
          <a:xfrm>
            <a:off x="5853113" y="4878388"/>
            <a:ext cx="571500" cy="685800"/>
            <a:chOff x="3984" y="2400"/>
            <a:chExt cx="480" cy="576"/>
          </a:xfrm>
        </p:grpSpPr>
        <p:sp>
          <p:nvSpPr>
            <p:cNvPr id="300" name="Google Shape;300;p7"/>
            <p:cNvSpPr/>
            <p:nvPr/>
          </p:nvSpPr>
          <p:spPr>
            <a:xfrm>
              <a:off x="4176" y="2448"/>
              <a:ext cx="96" cy="528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3984" y="2400"/>
              <a:ext cx="480" cy="96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4026" y="2424"/>
              <a:ext cx="96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4350" y="2424"/>
              <a:ext cx="96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04" name="Google Shape;304;p7"/>
          <p:cNvGrpSpPr/>
          <p:nvPr/>
        </p:nvGrpSpPr>
        <p:grpSpPr>
          <a:xfrm>
            <a:off x="5653088" y="5564188"/>
            <a:ext cx="971550" cy="628650"/>
            <a:chOff x="2472" y="3264"/>
            <a:chExt cx="816" cy="528"/>
          </a:xfrm>
        </p:grpSpPr>
        <p:sp>
          <p:nvSpPr>
            <p:cNvPr id="305" name="Google Shape;305;p7"/>
            <p:cNvSpPr/>
            <p:nvPr/>
          </p:nvSpPr>
          <p:spPr>
            <a:xfrm>
              <a:off x="2472" y="3432"/>
              <a:ext cx="816" cy="192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2622" y="3264"/>
              <a:ext cx="528" cy="528"/>
            </a:xfrm>
            <a:prstGeom prst="ellipse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2736" y="3312"/>
              <a:ext cx="384" cy="38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descr="Gotas" id="308" name="Google Shape;308;p7"/>
          <p:cNvSpPr/>
          <p:nvPr/>
        </p:nvSpPr>
        <p:spPr>
          <a:xfrm>
            <a:off x="3573463" y="4021138"/>
            <a:ext cx="163512" cy="1592262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Gotas" id="309" name="Google Shape;309;p7"/>
          <p:cNvSpPr/>
          <p:nvPr/>
        </p:nvSpPr>
        <p:spPr>
          <a:xfrm rot="5400000">
            <a:off x="4692650" y="5011738"/>
            <a:ext cx="165100" cy="1739900"/>
          </a:xfrm>
          <a:prstGeom prst="rect">
            <a:avLst/>
          </a:prstGeom>
          <a:blipFill rotWithShape="0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Gotas" id="310" name="Google Shape;310;p7"/>
          <p:cNvSpPr/>
          <p:nvPr/>
        </p:nvSpPr>
        <p:spPr>
          <a:xfrm flipH="1">
            <a:off x="3052763" y="3278188"/>
            <a:ext cx="1200150" cy="742950"/>
          </a:xfrm>
          <a:prstGeom prst="can">
            <a:avLst>
              <a:gd fmla="val 50000" name="adj"/>
            </a:avLst>
          </a:prstGeom>
          <a:blipFill rotWithShape="0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Google Shape;311;p7"/>
          <p:cNvSpPr txBox="1"/>
          <p:nvPr>
            <p:ph type="title"/>
          </p:nvPr>
        </p:nvSpPr>
        <p:spPr>
          <a:xfrm>
            <a:off x="1807121" y="1192253"/>
            <a:ext cx="93482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termos um movimento de água, é necessário um desnível de água (pressão).</a:t>
            </a:r>
            <a:b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13" name="Google Shape;313;p7"/>
          <p:cNvSpPr txBox="1"/>
          <p:nvPr/>
        </p:nvSpPr>
        <p:spPr>
          <a:xfrm>
            <a:off x="4572000" y="62220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8"/>
          <p:cNvGrpSpPr/>
          <p:nvPr/>
        </p:nvGrpSpPr>
        <p:grpSpPr>
          <a:xfrm>
            <a:off x="3048000" y="1700214"/>
            <a:ext cx="6351588" cy="4275137"/>
            <a:chOff x="285" y="768"/>
            <a:chExt cx="5331" cy="2857"/>
          </a:xfrm>
        </p:grpSpPr>
        <p:sp>
          <p:nvSpPr>
            <p:cNvPr id="319" name="Google Shape;319;p8"/>
            <p:cNvSpPr/>
            <p:nvPr/>
          </p:nvSpPr>
          <p:spPr>
            <a:xfrm>
              <a:off x="2112" y="1008"/>
              <a:ext cx="1536" cy="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4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...não há mais desnível</a:t>
              </a:r>
              <a:endParaRPr/>
            </a:p>
          </p:txBody>
        </p:sp>
        <p:cxnSp>
          <p:nvCxnSpPr>
            <p:cNvPr id="320" name="Google Shape;320;p8"/>
            <p:cNvCxnSpPr/>
            <p:nvPr/>
          </p:nvCxnSpPr>
          <p:spPr>
            <a:xfrm rot="10800000">
              <a:off x="1392" y="1488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rgbClr val="FF9933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3792" y="1488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rgbClr val="FF9933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322" name="Google Shape;322;p8"/>
            <p:cNvGrpSpPr/>
            <p:nvPr/>
          </p:nvGrpSpPr>
          <p:grpSpPr>
            <a:xfrm>
              <a:off x="285" y="768"/>
              <a:ext cx="5139" cy="2857"/>
              <a:chOff x="285" y="768"/>
              <a:chExt cx="5139" cy="2857"/>
            </a:xfrm>
          </p:grpSpPr>
          <p:grpSp>
            <p:nvGrpSpPr>
              <p:cNvPr id="323" name="Google Shape;323;p8"/>
              <p:cNvGrpSpPr/>
              <p:nvPr/>
            </p:nvGrpSpPr>
            <p:grpSpPr>
              <a:xfrm>
                <a:off x="285" y="768"/>
                <a:ext cx="5139" cy="1200"/>
                <a:chOff x="285" y="768"/>
                <a:chExt cx="5139" cy="1200"/>
              </a:xfrm>
            </p:grpSpPr>
            <p:grpSp>
              <p:nvGrpSpPr>
                <p:cNvPr id="324" name="Google Shape;324;p8"/>
                <p:cNvGrpSpPr/>
                <p:nvPr/>
              </p:nvGrpSpPr>
              <p:grpSpPr>
                <a:xfrm>
                  <a:off x="288" y="768"/>
                  <a:ext cx="5136" cy="1200"/>
                  <a:chOff x="288" y="768"/>
                  <a:chExt cx="5136" cy="1200"/>
                </a:xfrm>
              </p:grpSpPr>
              <p:sp>
                <p:nvSpPr>
                  <p:cNvPr id="325" name="Google Shape;325;p8"/>
                  <p:cNvSpPr/>
                  <p:nvPr/>
                </p:nvSpPr>
                <p:spPr>
                  <a:xfrm>
                    <a:off x="288" y="768"/>
                    <a:ext cx="1008" cy="1200"/>
                  </a:xfrm>
                  <a:prstGeom prst="can">
                    <a:avLst>
                      <a:gd fmla="val 29762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326" name="Google Shape;326;p8"/>
                  <p:cNvSpPr/>
                  <p:nvPr/>
                </p:nvSpPr>
                <p:spPr>
                  <a:xfrm>
                    <a:off x="4416" y="768"/>
                    <a:ext cx="1008" cy="1200"/>
                  </a:xfrm>
                  <a:prstGeom prst="can">
                    <a:avLst>
                      <a:gd fmla="val 29762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p:grpSp>
            <p:grpSp>
              <p:nvGrpSpPr>
                <p:cNvPr id="327" name="Google Shape;327;p8"/>
                <p:cNvGrpSpPr/>
                <p:nvPr/>
              </p:nvGrpSpPr>
              <p:grpSpPr>
                <a:xfrm>
                  <a:off x="912" y="1056"/>
                  <a:ext cx="4499" cy="586"/>
                  <a:chOff x="912" y="1056"/>
                  <a:chExt cx="4499" cy="586"/>
                </a:xfrm>
              </p:grpSpPr>
              <p:sp>
                <p:nvSpPr>
                  <p:cNvPr id="328" name="Google Shape;328;p8"/>
                  <p:cNvSpPr/>
                  <p:nvPr/>
                </p:nvSpPr>
                <p:spPr>
                  <a:xfrm>
                    <a:off x="912" y="1056"/>
                    <a:ext cx="323" cy="586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00000">
                        <a:srgbClr val="DDDDDD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329" name="Google Shape;329;p8"/>
                  <p:cNvSpPr/>
                  <p:nvPr/>
                </p:nvSpPr>
                <p:spPr>
                  <a:xfrm>
                    <a:off x="5088" y="1056"/>
                    <a:ext cx="323" cy="586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00000">
                        <a:srgbClr val="DDDDDD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p:grpSp>
            <p:grpSp>
              <p:nvGrpSpPr>
                <p:cNvPr id="330" name="Google Shape;330;p8"/>
                <p:cNvGrpSpPr/>
                <p:nvPr/>
              </p:nvGrpSpPr>
              <p:grpSpPr>
                <a:xfrm>
                  <a:off x="285" y="1668"/>
                  <a:ext cx="5139" cy="300"/>
                  <a:chOff x="285" y="1668"/>
                  <a:chExt cx="5139" cy="300"/>
                </a:xfrm>
              </p:grpSpPr>
              <p:grpSp>
                <p:nvGrpSpPr>
                  <p:cNvPr id="331" name="Google Shape;331;p8"/>
                  <p:cNvGrpSpPr/>
                  <p:nvPr/>
                </p:nvGrpSpPr>
                <p:grpSpPr>
                  <a:xfrm>
                    <a:off x="285" y="1668"/>
                    <a:ext cx="1008" cy="300"/>
                    <a:chOff x="285" y="1668"/>
                    <a:chExt cx="1008" cy="300"/>
                  </a:xfrm>
                </p:grpSpPr>
                <p:sp>
                  <p:nvSpPr>
                    <p:cNvPr id="332" name="Google Shape;332;p8"/>
                    <p:cNvSpPr/>
                    <p:nvPr/>
                  </p:nvSpPr>
                  <p:spPr>
                    <a:xfrm>
                      <a:off x="285" y="1668"/>
                      <a:ext cx="1008" cy="300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333" name="Google Shape;333;p8"/>
                    <p:cNvSpPr/>
                    <p:nvPr/>
                  </p:nvSpPr>
                  <p:spPr>
                    <a:xfrm>
                      <a:off x="714" y="1803"/>
                      <a:ext cx="158" cy="47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</p:grpSp>
              <p:sp>
                <p:nvSpPr>
                  <p:cNvPr id="334" name="Google Shape;334;p8"/>
                  <p:cNvSpPr/>
                  <p:nvPr/>
                </p:nvSpPr>
                <p:spPr>
                  <a:xfrm>
                    <a:off x="4416" y="1668"/>
                    <a:ext cx="1008" cy="3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  <p:sp>
                <p:nvSpPr>
                  <p:cNvPr id="335" name="Google Shape;335;p8"/>
                  <p:cNvSpPr/>
                  <p:nvPr/>
                </p:nvSpPr>
                <p:spPr>
                  <a:xfrm>
                    <a:off x="4845" y="1803"/>
                    <a:ext cx="158" cy="47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p:grpSp>
          </p:grpSp>
          <p:grpSp>
            <p:nvGrpSpPr>
              <p:cNvPr id="336" name="Google Shape;336;p8"/>
              <p:cNvGrpSpPr/>
              <p:nvPr/>
            </p:nvGrpSpPr>
            <p:grpSpPr>
              <a:xfrm>
                <a:off x="694" y="1824"/>
                <a:ext cx="4323" cy="1801"/>
                <a:chOff x="694" y="1824"/>
                <a:chExt cx="4323" cy="1801"/>
              </a:xfrm>
            </p:grpSpPr>
            <p:grpSp>
              <p:nvGrpSpPr>
                <p:cNvPr id="337" name="Google Shape;337;p8"/>
                <p:cNvGrpSpPr/>
                <p:nvPr/>
              </p:nvGrpSpPr>
              <p:grpSpPr>
                <a:xfrm>
                  <a:off x="694" y="1968"/>
                  <a:ext cx="4323" cy="1657"/>
                  <a:chOff x="694" y="1968"/>
                  <a:chExt cx="4323" cy="1657"/>
                </a:xfrm>
              </p:grpSpPr>
              <p:grpSp>
                <p:nvGrpSpPr>
                  <p:cNvPr id="338" name="Google Shape;338;p8"/>
                  <p:cNvGrpSpPr/>
                  <p:nvPr/>
                </p:nvGrpSpPr>
                <p:grpSpPr>
                  <a:xfrm>
                    <a:off x="720" y="1968"/>
                    <a:ext cx="4297" cy="1657"/>
                    <a:chOff x="720" y="1968"/>
                    <a:chExt cx="4297" cy="1657"/>
                  </a:xfrm>
                </p:grpSpPr>
                <p:grpSp>
                  <p:nvGrpSpPr>
                    <p:cNvPr id="339" name="Google Shape;339;p8"/>
                    <p:cNvGrpSpPr/>
                    <p:nvPr/>
                  </p:nvGrpSpPr>
                  <p:grpSpPr>
                    <a:xfrm>
                      <a:off x="720" y="1968"/>
                      <a:ext cx="4272" cy="1632"/>
                      <a:chOff x="720" y="1968"/>
                      <a:chExt cx="4272" cy="1632"/>
                    </a:xfrm>
                  </p:grpSpPr>
                  <p:sp>
                    <p:nvSpPr>
                      <p:cNvPr id="340" name="Google Shape;340;p8"/>
                      <p:cNvSpPr/>
                      <p:nvPr/>
                    </p:nvSpPr>
                    <p:spPr>
                      <a:xfrm>
                        <a:off x="720" y="1968"/>
                        <a:ext cx="144" cy="163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p:txBody>
                  </p:sp>
                  <p:sp>
                    <p:nvSpPr>
                      <p:cNvPr id="341" name="Google Shape;341;p8"/>
                      <p:cNvSpPr/>
                      <p:nvPr/>
                    </p:nvSpPr>
                    <p:spPr>
                      <a:xfrm>
                        <a:off x="4848" y="1968"/>
                        <a:ext cx="144" cy="163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p:txBody>
                  </p:sp>
                  <p:sp>
                    <p:nvSpPr>
                      <p:cNvPr id="342" name="Google Shape;342;p8"/>
                      <p:cNvSpPr/>
                      <p:nvPr/>
                    </p:nvSpPr>
                    <p:spPr>
                      <a:xfrm rot="5400000">
                        <a:off x="1560" y="2616"/>
                        <a:ext cx="144" cy="1824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p:txBody>
                  </p:sp>
                  <p:sp>
                    <p:nvSpPr>
                      <p:cNvPr id="343" name="Google Shape;343;p8"/>
                      <p:cNvSpPr/>
                      <p:nvPr/>
                    </p:nvSpPr>
                    <p:spPr>
                      <a:xfrm rot="5400000">
                        <a:off x="4008" y="2616"/>
                        <a:ext cx="144" cy="1824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p:txBody>
                  </p:sp>
                </p:grpSp>
                <p:grpSp>
                  <p:nvGrpSpPr>
                    <p:cNvPr id="344" name="Google Shape;344;p8"/>
                    <p:cNvGrpSpPr/>
                    <p:nvPr/>
                  </p:nvGrpSpPr>
                  <p:grpSpPr>
                    <a:xfrm flipH="1">
                      <a:off x="4713" y="3312"/>
                      <a:ext cx="304" cy="313"/>
                      <a:chOff x="690" y="3312"/>
                      <a:chExt cx="304" cy="313"/>
                    </a:xfrm>
                  </p:grpSpPr>
                  <p:grpSp>
                    <p:nvGrpSpPr>
                      <p:cNvPr id="345" name="Google Shape;345;p8"/>
                      <p:cNvGrpSpPr/>
                      <p:nvPr/>
                    </p:nvGrpSpPr>
                    <p:grpSpPr>
                      <a:xfrm>
                        <a:off x="702" y="3324"/>
                        <a:ext cx="288" cy="288"/>
                        <a:chOff x="702" y="3324"/>
                        <a:chExt cx="288" cy="288"/>
                      </a:xfrm>
                    </p:grpSpPr>
                    <p:sp>
                      <p:nvSpPr>
                        <p:cNvPr id="346" name="Google Shape;346;p8"/>
                        <p:cNvSpPr/>
                        <p:nvPr/>
                      </p:nvSpPr>
                      <p:spPr>
                        <a:xfrm>
                          <a:off x="702" y="3438"/>
                          <a:ext cx="288" cy="174"/>
                        </a:xfrm>
                        <a:prstGeom prst="roundRect">
                          <a:avLst>
                            <a:gd fmla="val 25287" name="adj"/>
                          </a:avLst>
                        </a:prstGeom>
                        <a:solidFill>
                          <a:schemeClr val="folHlink"/>
                        </a:solidFill>
                        <a:ln cap="flat" cmpd="sng" w="9525">
                          <a:solidFill>
                            <a:schemeClr val="dk1"/>
                          </a:solidFill>
                          <a:prstDash val="solid"/>
                          <a:round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chemeClr val="dk1"/>
                            </a:solidFill>
                            <a:latin typeface="Trebuchet MS"/>
                            <a:ea typeface="Trebuchet MS"/>
                            <a:cs typeface="Trebuchet MS"/>
                            <a:sym typeface="Trebuchet MS"/>
                          </a:endParaRPr>
                        </a:p>
                      </p:txBody>
                    </p:sp>
                    <p:sp>
                      <p:nvSpPr>
                        <p:cNvPr id="347" name="Google Shape;347;p8"/>
                        <p:cNvSpPr/>
                        <p:nvPr/>
                      </p:nvSpPr>
                      <p:spPr>
                        <a:xfrm rot="5400000">
                          <a:off x="645" y="3381"/>
                          <a:ext cx="288" cy="174"/>
                        </a:xfrm>
                        <a:prstGeom prst="roundRect">
                          <a:avLst>
                            <a:gd fmla="val 25287" name="adj"/>
                          </a:avLst>
                        </a:prstGeom>
                        <a:solidFill>
                          <a:schemeClr val="folHlink"/>
                        </a:solidFill>
                        <a:ln cap="flat" cmpd="sng" w="9525">
                          <a:solidFill>
                            <a:schemeClr val="dk1"/>
                          </a:solidFill>
                          <a:prstDash val="solid"/>
                          <a:round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chemeClr val="dk1"/>
                            </a:solidFill>
                            <a:latin typeface="Trebuchet MS"/>
                            <a:ea typeface="Trebuchet MS"/>
                            <a:cs typeface="Trebuchet MS"/>
                            <a:sym typeface="Trebuchet MS"/>
                          </a:endParaRPr>
                        </a:p>
                      </p:txBody>
                    </p:sp>
                  </p:grpSp>
                  <p:sp>
                    <p:nvSpPr>
                      <p:cNvPr id="348" name="Google Shape;348;p8"/>
                      <p:cNvSpPr/>
                      <p:nvPr/>
                    </p:nvSpPr>
                    <p:spPr>
                      <a:xfrm>
                        <a:off x="768" y="3444"/>
                        <a:ext cx="192" cy="165"/>
                      </a:xfrm>
                      <a:prstGeom prst="flowChartAlternateProcess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p:txBody>
                  </p:sp>
                  <p:sp>
                    <p:nvSpPr>
                      <p:cNvPr id="349" name="Google Shape;349;p8"/>
                      <p:cNvSpPr/>
                      <p:nvPr/>
                    </p:nvSpPr>
                    <p:spPr>
                      <a:xfrm>
                        <a:off x="690" y="3312"/>
                        <a:ext cx="195" cy="4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p:txBody>
                  </p:sp>
                  <p:sp>
                    <p:nvSpPr>
                      <p:cNvPr id="350" name="Google Shape;350;p8"/>
                      <p:cNvSpPr/>
                      <p:nvPr/>
                    </p:nvSpPr>
                    <p:spPr>
                      <a:xfrm rot="5400000">
                        <a:off x="873" y="3504"/>
                        <a:ext cx="195" cy="4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p:txBody>
                  </p:sp>
                </p:grpSp>
              </p:grpSp>
              <p:grpSp>
                <p:nvGrpSpPr>
                  <p:cNvPr id="351" name="Google Shape;351;p8"/>
                  <p:cNvGrpSpPr/>
                  <p:nvPr/>
                </p:nvGrpSpPr>
                <p:grpSpPr>
                  <a:xfrm>
                    <a:off x="694" y="3312"/>
                    <a:ext cx="304" cy="313"/>
                    <a:chOff x="690" y="3312"/>
                    <a:chExt cx="304" cy="313"/>
                  </a:xfrm>
                </p:grpSpPr>
                <p:grpSp>
                  <p:nvGrpSpPr>
                    <p:cNvPr id="352" name="Google Shape;352;p8"/>
                    <p:cNvGrpSpPr/>
                    <p:nvPr/>
                  </p:nvGrpSpPr>
                  <p:grpSpPr>
                    <a:xfrm>
                      <a:off x="702" y="3324"/>
                      <a:ext cx="288" cy="288"/>
                      <a:chOff x="702" y="3324"/>
                      <a:chExt cx="288" cy="288"/>
                    </a:xfrm>
                  </p:grpSpPr>
                  <p:sp>
                    <p:nvSpPr>
                      <p:cNvPr id="353" name="Google Shape;353;p8"/>
                      <p:cNvSpPr/>
                      <p:nvPr/>
                    </p:nvSpPr>
                    <p:spPr>
                      <a:xfrm>
                        <a:off x="702" y="3438"/>
                        <a:ext cx="288" cy="174"/>
                      </a:xfrm>
                      <a:prstGeom prst="roundRect">
                        <a:avLst>
                          <a:gd fmla="val 25287" name="adj"/>
                        </a:avLst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p:txBody>
                  </p:sp>
                  <p:sp>
                    <p:nvSpPr>
                      <p:cNvPr id="354" name="Google Shape;354;p8"/>
                      <p:cNvSpPr/>
                      <p:nvPr/>
                    </p:nvSpPr>
                    <p:spPr>
                      <a:xfrm rot="5400000">
                        <a:off x="645" y="3381"/>
                        <a:ext cx="288" cy="174"/>
                      </a:xfrm>
                      <a:prstGeom prst="roundRect">
                        <a:avLst>
                          <a:gd fmla="val 25287" name="adj"/>
                        </a:avLst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endParaRPr>
                      </a:p>
                    </p:txBody>
                  </p:sp>
                </p:grpSp>
                <p:sp>
                  <p:nvSpPr>
                    <p:cNvPr id="355" name="Google Shape;355;p8"/>
                    <p:cNvSpPr/>
                    <p:nvPr/>
                  </p:nvSpPr>
                  <p:spPr>
                    <a:xfrm>
                      <a:off x="768" y="3444"/>
                      <a:ext cx="192" cy="165"/>
                    </a:xfrm>
                    <a:prstGeom prst="flowChartAlternateProcess">
                      <a:avLst/>
                    </a:prstGeom>
                    <a:solidFill>
                      <a:schemeClr val="folHlink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356" name="Google Shape;356;p8"/>
                    <p:cNvSpPr/>
                    <p:nvPr/>
                  </p:nvSpPr>
                  <p:spPr>
                    <a:xfrm>
                      <a:off x="690" y="3312"/>
                      <a:ext cx="195" cy="47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  <p:sp>
                  <p:nvSpPr>
                    <p:cNvPr id="357" name="Google Shape;357;p8"/>
                    <p:cNvSpPr/>
                    <p:nvPr/>
                  </p:nvSpPr>
                  <p:spPr>
                    <a:xfrm rot="5400000">
                      <a:off x="873" y="3504"/>
                      <a:ext cx="195" cy="47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p:txBody>
                </p:sp>
              </p:grpSp>
            </p:grpSp>
            <p:grpSp>
              <p:nvGrpSpPr>
                <p:cNvPr id="358" name="Google Shape;358;p8"/>
                <p:cNvGrpSpPr/>
                <p:nvPr/>
              </p:nvGrpSpPr>
              <p:grpSpPr>
                <a:xfrm>
                  <a:off x="720" y="1824"/>
                  <a:ext cx="4275" cy="144"/>
                  <a:chOff x="720" y="1824"/>
                  <a:chExt cx="4275" cy="144"/>
                </a:xfrm>
              </p:grpSpPr>
              <p:cxnSp>
                <p:nvCxnSpPr>
                  <p:cNvPr id="359" name="Google Shape;359;p8"/>
                  <p:cNvCxnSpPr/>
                  <p:nvPr/>
                </p:nvCxnSpPr>
                <p:spPr>
                  <a:xfrm rot="10800000">
                    <a:off x="720" y="1824"/>
                    <a:ext cx="0" cy="144"/>
                  </a:xfrm>
                  <a:prstGeom prst="straightConnector1">
                    <a:avLst/>
                  </a:prstGeom>
                  <a:noFill/>
                  <a:ln cap="rnd" cmpd="sng" w="9525">
                    <a:solidFill>
                      <a:schemeClr val="dk1"/>
                    </a:solidFill>
                    <a:prstDash val="dot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60" name="Google Shape;360;p8"/>
                  <p:cNvCxnSpPr/>
                  <p:nvPr/>
                </p:nvCxnSpPr>
                <p:spPr>
                  <a:xfrm rot="10800000">
                    <a:off x="864" y="1824"/>
                    <a:ext cx="0" cy="144"/>
                  </a:xfrm>
                  <a:prstGeom prst="straightConnector1">
                    <a:avLst/>
                  </a:prstGeom>
                  <a:noFill/>
                  <a:ln cap="rnd" cmpd="sng" w="9525">
                    <a:solidFill>
                      <a:schemeClr val="dk1"/>
                    </a:solidFill>
                    <a:prstDash val="dot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61" name="Google Shape;361;p8"/>
                  <p:cNvCxnSpPr/>
                  <p:nvPr/>
                </p:nvCxnSpPr>
                <p:spPr>
                  <a:xfrm rot="10800000">
                    <a:off x="4851" y="1824"/>
                    <a:ext cx="0" cy="144"/>
                  </a:xfrm>
                  <a:prstGeom prst="straightConnector1">
                    <a:avLst/>
                  </a:prstGeom>
                  <a:noFill/>
                  <a:ln cap="rnd" cmpd="sng" w="9525">
                    <a:solidFill>
                      <a:schemeClr val="dk1"/>
                    </a:solidFill>
                    <a:prstDash val="dot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62" name="Google Shape;362;p8"/>
                  <p:cNvCxnSpPr/>
                  <p:nvPr/>
                </p:nvCxnSpPr>
                <p:spPr>
                  <a:xfrm rot="10800000">
                    <a:off x="4995" y="1824"/>
                    <a:ext cx="0" cy="144"/>
                  </a:xfrm>
                  <a:prstGeom prst="straightConnector1">
                    <a:avLst/>
                  </a:prstGeom>
                  <a:noFill/>
                  <a:ln cap="rnd" cmpd="sng" w="9525">
                    <a:solidFill>
                      <a:schemeClr val="dk1"/>
                    </a:solidFill>
                    <a:prstDash val="dot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  <p:cxnSp>
          <p:nvCxnSpPr>
            <p:cNvPr id="363" name="Google Shape;363;p8"/>
            <p:cNvCxnSpPr/>
            <p:nvPr/>
          </p:nvCxnSpPr>
          <p:spPr>
            <a:xfrm rot="10800000">
              <a:off x="1392" y="1296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4" name="Google Shape;364;p8"/>
            <p:cNvCxnSpPr/>
            <p:nvPr/>
          </p:nvCxnSpPr>
          <p:spPr>
            <a:xfrm rot="10800000">
              <a:off x="5040" y="3600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descr="Gotas" id="365" name="Google Shape;365;p8"/>
            <p:cNvSpPr/>
            <p:nvPr/>
          </p:nvSpPr>
          <p:spPr>
            <a:xfrm flipH="1" rot="-5400000">
              <a:off x="3917" y="2810"/>
              <a:ext cx="138" cy="1443"/>
            </a:xfrm>
            <a:prstGeom prst="rect">
              <a:avLst/>
            </a:prstGeom>
            <a:blipFill rotWithShape="0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descr="Gotas" id="366" name="Google Shape;366;p8"/>
            <p:cNvSpPr/>
            <p:nvPr/>
          </p:nvSpPr>
          <p:spPr>
            <a:xfrm flipH="1">
              <a:off x="4416" y="1344"/>
              <a:ext cx="1008" cy="624"/>
            </a:xfrm>
            <a:prstGeom prst="can">
              <a:avLst>
                <a:gd fmla="val 50000" name="adj"/>
              </a:avLst>
            </a:prstGeom>
            <a:blipFill rotWithShape="0">
              <a:blip r:embed="rId3">
                <a:alphaModFix/>
              </a:blip>
              <a:tile algn="tl" flip="none" tx="1" sx="100000" ty="0" sy="100000"/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descr="Gotas" id="367" name="Google Shape;367;p8"/>
            <p:cNvSpPr/>
            <p:nvPr/>
          </p:nvSpPr>
          <p:spPr>
            <a:xfrm>
              <a:off x="4850" y="1671"/>
              <a:ext cx="138" cy="1632"/>
            </a:xfrm>
            <a:prstGeom prst="rect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368" name="Google Shape;368;p8"/>
            <p:cNvGrpSpPr/>
            <p:nvPr/>
          </p:nvGrpSpPr>
          <p:grpSpPr>
            <a:xfrm>
              <a:off x="288" y="1344"/>
              <a:ext cx="2179" cy="2256"/>
              <a:chOff x="288" y="1344"/>
              <a:chExt cx="2179" cy="2256"/>
            </a:xfrm>
          </p:grpSpPr>
          <p:sp>
            <p:nvSpPr>
              <p:cNvPr descr="Gotas" id="369" name="Google Shape;369;p8"/>
              <p:cNvSpPr/>
              <p:nvPr/>
            </p:nvSpPr>
            <p:spPr>
              <a:xfrm flipH="1">
                <a:off x="288" y="1344"/>
                <a:ext cx="1008" cy="624"/>
              </a:xfrm>
              <a:prstGeom prst="can">
                <a:avLst>
                  <a:gd fmla="val 50000" name="adj"/>
                </a:avLst>
              </a:prstGeom>
              <a:blipFill rotWithShape="0">
                <a:blip r:embed="rId3">
                  <a:alphaModFix/>
                </a:blip>
                <a:tile algn="tl" flip="none" tx="1" sx="100000" ty="0" sy="100000"/>
              </a:blip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descr="Gotas" id="370" name="Google Shape;370;p8"/>
              <p:cNvSpPr/>
              <p:nvPr/>
            </p:nvSpPr>
            <p:spPr>
              <a:xfrm>
                <a:off x="726" y="1968"/>
                <a:ext cx="138" cy="1338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algn="tl" flip="none" tx="0" sx="100000" ty="0" sy="100000"/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descr="Gotas" id="371" name="Google Shape;371;p8"/>
              <p:cNvSpPr/>
              <p:nvPr/>
            </p:nvSpPr>
            <p:spPr>
              <a:xfrm rot="5400000">
                <a:off x="1667" y="2800"/>
                <a:ext cx="138" cy="1461"/>
              </a:xfrm>
              <a:prstGeom prst="rect">
                <a:avLst/>
              </a:prstGeom>
              <a:blipFill rotWithShape="0">
                <a:blip r:embed="rId3">
                  <a:alphaModFix/>
                </a:blip>
                <a:tile algn="tl" flip="none" tx="0" sx="100000" ty="0" sy="100000"/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372" name="Google Shape;372;p8"/>
          <p:cNvGrpSpPr/>
          <p:nvPr/>
        </p:nvGrpSpPr>
        <p:grpSpPr>
          <a:xfrm>
            <a:off x="5653089" y="4857750"/>
            <a:ext cx="973137" cy="1316038"/>
            <a:chOff x="2472" y="2688"/>
            <a:chExt cx="816" cy="1104"/>
          </a:xfrm>
        </p:grpSpPr>
        <p:grpSp>
          <p:nvGrpSpPr>
            <p:cNvPr id="373" name="Google Shape;373;p8"/>
            <p:cNvGrpSpPr/>
            <p:nvPr/>
          </p:nvGrpSpPr>
          <p:grpSpPr>
            <a:xfrm>
              <a:off x="2640" y="2688"/>
              <a:ext cx="480" cy="576"/>
              <a:chOff x="3984" y="2400"/>
              <a:chExt cx="480" cy="576"/>
            </a:xfrm>
          </p:grpSpPr>
          <p:sp>
            <p:nvSpPr>
              <p:cNvPr id="374" name="Google Shape;374;p8"/>
              <p:cNvSpPr/>
              <p:nvPr/>
            </p:nvSpPr>
            <p:spPr>
              <a:xfrm>
                <a:off x="4176" y="2448"/>
                <a:ext cx="96" cy="528"/>
              </a:xfrm>
              <a:prstGeom prst="rect">
                <a:avLst/>
              </a:prstGeom>
              <a:solidFill>
                <a:schemeClr val="folHlink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3984" y="2400"/>
                <a:ext cx="480" cy="96"/>
              </a:xfrm>
              <a:prstGeom prst="rect">
                <a:avLst/>
              </a:prstGeom>
              <a:solidFill>
                <a:schemeClr val="folHlink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4026" y="2424"/>
                <a:ext cx="96" cy="48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4350" y="2424"/>
                <a:ext cx="96" cy="48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378" name="Google Shape;378;p8"/>
            <p:cNvGrpSpPr/>
            <p:nvPr/>
          </p:nvGrpSpPr>
          <p:grpSpPr>
            <a:xfrm>
              <a:off x="2472" y="3264"/>
              <a:ext cx="816" cy="528"/>
              <a:chOff x="2472" y="3264"/>
              <a:chExt cx="816" cy="528"/>
            </a:xfrm>
          </p:grpSpPr>
          <p:sp>
            <p:nvSpPr>
              <p:cNvPr id="379" name="Google Shape;379;p8"/>
              <p:cNvSpPr/>
              <p:nvPr/>
            </p:nvSpPr>
            <p:spPr>
              <a:xfrm>
                <a:off x="2472" y="3432"/>
                <a:ext cx="816" cy="192"/>
              </a:xfrm>
              <a:prstGeom prst="rect">
                <a:avLst/>
              </a:prstGeom>
              <a:solidFill>
                <a:schemeClr val="folHlink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2622" y="3264"/>
                <a:ext cx="528" cy="528"/>
              </a:xfrm>
              <a:prstGeom prst="ellipse">
                <a:avLst/>
              </a:prstGeom>
              <a:solidFill>
                <a:schemeClr val="folHlink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2736" y="3312"/>
                <a:ext cx="384" cy="38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382" name="Google Shape;382;p8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83" name="Google Shape;383;p8"/>
          <p:cNvSpPr txBox="1"/>
          <p:nvPr/>
        </p:nvSpPr>
        <p:spPr>
          <a:xfrm>
            <a:off x="4572000" y="62220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9"/>
          <p:cNvSpPr txBox="1"/>
          <p:nvPr>
            <p:ph idx="1" type="body"/>
          </p:nvPr>
        </p:nvSpPr>
        <p:spPr>
          <a:xfrm>
            <a:off x="465336" y="1268760"/>
            <a:ext cx="11391303" cy="57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2240"/>
              <a:buFont typeface="Calibri"/>
              <a:buNone/>
            </a:pPr>
            <a:r>
              <a:rPr lang="pt-BR">
                <a:solidFill>
                  <a:schemeClr val="dk1"/>
                </a:solidFill>
              </a:rPr>
              <a:t>O mesmo acontece com os elétrons.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240"/>
              <a:buFont typeface="Calibri"/>
              <a:buNone/>
            </a:pPr>
            <a:r>
              <a:rPr lang="pt-BR">
                <a:solidFill>
                  <a:schemeClr val="dk1"/>
                </a:solidFill>
              </a:rPr>
              <a:t>Para que eles se movimentem, é necessário termos uma pressão elétrica.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24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240"/>
              <a:buFont typeface="Calibri"/>
              <a:buNone/>
            </a:pPr>
            <a:r>
              <a:rPr lang="pt-BR"/>
              <a:t>  A pressão exercida sobre os elétrons, chamamos de </a:t>
            </a:r>
            <a:r>
              <a:rPr b="1" lang="pt-BR">
                <a:solidFill>
                  <a:srgbClr val="FF0000"/>
                </a:solidFill>
              </a:rPr>
              <a:t>tensão elétrica ou ddp (diferença de potencial).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Font typeface="Calibri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89" name="Google Shape;389;p9"/>
          <p:cNvSpPr/>
          <p:nvPr/>
        </p:nvSpPr>
        <p:spPr>
          <a:xfrm rot="5400000">
            <a:off x="6036336" y="2471477"/>
            <a:ext cx="648072" cy="402879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9568" y="4135798"/>
            <a:ext cx="586511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392" y="4149080"/>
            <a:ext cx="4614197" cy="2349692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9"/>
          <p:cNvSpPr txBox="1"/>
          <p:nvPr/>
        </p:nvSpPr>
        <p:spPr>
          <a:xfrm>
            <a:off x="1486750" y="64987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  <p:sp>
        <p:nvSpPr>
          <p:cNvPr id="393" name="Google Shape;393;p9"/>
          <p:cNvSpPr txBox="1"/>
          <p:nvPr/>
        </p:nvSpPr>
        <p:spPr>
          <a:xfrm>
            <a:off x="7638375" y="645332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2018-06-18T15:40:55Z</dcterms:created>
  <dc:creator>Razor</dc:creator>
</cp:coreProperties>
</file>